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Зверьё моё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3413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Презентация </a:t>
            </a:r>
            <a:r>
              <a:rPr lang="ru-RU" dirty="0" err="1" smtClean="0"/>
              <a:t>Гурьевой</a:t>
            </a:r>
            <a:r>
              <a:rPr lang="ru-RU" dirty="0" smtClean="0"/>
              <a:t> Лены</a:t>
            </a:r>
          </a:p>
          <a:p>
            <a:r>
              <a:rPr lang="ru-RU" dirty="0" smtClean="0"/>
              <a:t>группа «Солнечные зайчики»</a:t>
            </a:r>
          </a:p>
          <a:p>
            <a:r>
              <a:rPr lang="ru-RU" dirty="0" smtClean="0"/>
              <a:t>2013 г.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Иногда дома  мы выпускали </a:t>
            </a:r>
            <a:r>
              <a:rPr lang="ru-RU" dirty="0" err="1" smtClean="0"/>
              <a:t>Хому</a:t>
            </a:r>
            <a:r>
              <a:rPr lang="ru-RU" dirty="0" smtClean="0"/>
              <a:t> из клетки погулять. Ему очень нравилось бегать по комнате.</a:t>
            </a:r>
          </a:p>
          <a:p>
            <a:pPr>
              <a:buNone/>
            </a:pPr>
            <a:r>
              <a:rPr lang="ru-RU" dirty="0" smtClean="0"/>
              <a:t>    Однажды клетку не закрыли и </a:t>
            </a:r>
            <a:r>
              <a:rPr lang="ru-RU" dirty="0" err="1" smtClean="0"/>
              <a:t>Хома</a:t>
            </a:r>
            <a:r>
              <a:rPr lang="ru-RU" dirty="0" smtClean="0"/>
              <a:t> сбежал.</a:t>
            </a:r>
          </a:p>
          <a:p>
            <a:pPr>
              <a:buNone/>
            </a:pPr>
            <a:r>
              <a:rPr lang="ru-RU" dirty="0" smtClean="0"/>
              <a:t>    Он  перегрыз телефонный провод в двух местах. Папа целый вечер ремонтировал провод.</a:t>
            </a:r>
            <a:endParaRPr lang="ru-RU" dirty="0"/>
          </a:p>
        </p:txBody>
      </p:sp>
      <p:pic>
        <p:nvPicPr>
          <p:cNvPr id="5" name="Содержимое 4" descr="DSC003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133600"/>
            <a:ext cx="4285192" cy="3213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39312"/>
          </a:xfrm>
        </p:spPr>
        <p:txBody>
          <a:bodyPr>
            <a:normAutofit/>
          </a:bodyPr>
          <a:lstStyle/>
          <a:p>
            <a:r>
              <a:rPr lang="ru-RU" dirty="0" smtClean="0"/>
              <a:t>Я очень любила своего домашнего зверька.</a:t>
            </a:r>
            <a:br>
              <a:rPr lang="ru-RU" dirty="0" smtClean="0"/>
            </a:br>
            <a:r>
              <a:rPr lang="ru-RU" dirty="0" smtClean="0"/>
              <a:t>И хочу снова завести хомячка.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Ещё я люблю кошек, у них  мягкая и пушистая шёрстка.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920085"/>
            <a:ext cx="3810000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Дома у нас нет кошки, но у меня есть знакомые коты.</a:t>
            </a:r>
          </a:p>
          <a:p>
            <a:pPr>
              <a:buNone/>
            </a:pPr>
            <a:r>
              <a:rPr lang="ru-RU" sz="3200" dirty="0" smtClean="0"/>
              <a:t>   Во  дворе я играла с котом из нашего подъезда.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" name="Содержимое 6" descr="DSC021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000" y="2286000"/>
            <a:ext cx="4488392" cy="3366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Васька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У </a:t>
            </a:r>
            <a:r>
              <a:rPr lang="ru-RU" sz="3200" dirty="0" smtClean="0"/>
              <a:t>Васи </a:t>
            </a:r>
            <a:r>
              <a:rPr lang="ru-RU" sz="3200" dirty="0" smtClean="0"/>
              <a:t> тёплая серая полосатая </a:t>
            </a:r>
            <a:r>
              <a:rPr lang="ru-RU" sz="3200" dirty="0" smtClean="0"/>
              <a:t>шубка. </a:t>
            </a:r>
            <a:r>
              <a:rPr lang="ru-RU" sz="3200" dirty="0" smtClean="0"/>
              <a:t>Ему нравилось играть со мной.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Я ходила за ним по двору, а потом он </a:t>
            </a:r>
            <a:r>
              <a:rPr lang="ru-RU" sz="3200" dirty="0" smtClean="0"/>
              <a:t>ходил за мной 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Содержимое 4" descr="DSC021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38400"/>
            <a:ext cx="4285192" cy="3213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err="1" smtClean="0"/>
              <a:t>Марцепус</a:t>
            </a:r>
            <a:endParaRPr lang="ru-RU" sz="7200" b="1" i="1" dirty="0"/>
          </a:p>
        </p:txBody>
      </p:sp>
      <p:pic>
        <p:nvPicPr>
          <p:cNvPr id="5" name="Содержимое 4" descr="DSC0225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286000"/>
            <a:ext cx="4285192" cy="32138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Марцепус</a:t>
            </a:r>
            <a:r>
              <a:rPr lang="ru-RU" dirty="0" smtClean="0"/>
              <a:t>- сиамский кот. У кошек этой породы шерсть серая, а мордочка, лапы и хвост тёмные. Глаза у сиамских кошек </a:t>
            </a:r>
            <a:r>
              <a:rPr lang="ru-RU" dirty="0" err="1" smtClean="0"/>
              <a:t>голубые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Марцепус</a:t>
            </a:r>
            <a:r>
              <a:rPr lang="ru-RU" dirty="0" smtClean="0"/>
              <a:t> любит кушать  рыбу, пельмени и мясо.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Когда я прихожу в гости к </a:t>
            </a:r>
            <a:r>
              <a:rPr lang="ru-RU" sz="2800" dirty="0" err="1" smtClean="0"/>
              <a:t>Марцепусу</a:t>
            </a:r>
            <a:r>
              <a:rPr lang="ru-RU" sz="2800" dirty="0" smtClean="0"/>
              <a:t>, играю с ним. Ему нравится бегать за бумажкой, привязанной к верёвочке.</a:t>
            </a:r>
            <a:endParaRPr lang="ru-RU" sz="2800" dirty="0"/>
          </a:p>
        </p:txBody>
      </p:sp>
      <p:pic>
        <p:nvPicPr>
          <p:cNvPr id="5" name="Содержимое 4" descr="DSC023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3048000"/>
            <a:ext cx="4191000" cy="3143250"/>
          </a:xfrm>
        </p:spPr>
      </p:pic>
      <p:pic>
        <p:nvPicPr>
          <p:cNvPr id="6" name="Содержимое 5" descr="DSC022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28800"/>
            <a:ext cx="42672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err="1" smtClean="0"/>
              <a:t>Честор</a:t>
            </a:r>
            <a:endParaRPr lang="ru-RU" sz="7200" b="1" i="1" dirty="0"/>
          </a:p>
        </p:txBody>
      </p:sp>
      <p:pic>
        <p:nvPicPr>
          <p:cNvPr id="7" name="Содержимое 6" descr="P10002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0608" y="2438400"/>
            <a:ext cx="4285192" cy="321389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Честор</a:t>
            </a:r>
            <a:r>
              <a:rPr lang="ru-RU" dirty="0" smtClean="0"/>
              <a:t> – породистый британский кот. У него приплюснутая мордочка.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Он очень важный и не любит играть.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Честор</a:t>
            </a:r>
            <a:r>
              <a:rPr lang="ru-RU" dirty="0" smtClean="0"/>
              <a:t> любит, когда его чешут. У него есть специальная расческа. Я тоже ему вычёсывала шерсть.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775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Я мечтаю, </a:t>
            </a:r>
            <a:br>
              <a:rPr lang="ru-RU" dirty="0" smtClean="0"/>
            </a:br>
            <a:r>
              <a:rPr lang="ru-RU" dirty="0" smtClean="0"/>
              <a:t>чтобы у меня дома были животные и рыбки.</a:t>
            </a:r>
            <a:br>
              <a:rPr lang="ru-RU" dirty="0" smtClean="0"/>
            </a:br>
            <a:r>
              <a:rPr lang="ru-RU" dirty="0" smtClean="0"/>
              <a:t> Я буду за ними сама ухаживать.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41910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>Про </a:t>
            </a:r>
            <a:r>
              <a:rPr lang="ru-RU" sz="7200" b="1" i="1" dirty="0" err="1" smtClean="0"/>
              <a:t>Хому</a:t>
            </a:r>
            <a:r>
              <a:rPr lang="ru-RU" sz="7200" b="1" i="1" dirty="0" smtClean="0"/>
              <a:t> </a:t>
            </a:r>
            <a:br>
              <a:rPr lang="ru-RU" sz="7200" b="1" i="1" dirty="0" smtClean="0"/>
            </a:br>
            <a:r>
              <a:rPr lang="ru-RU" sz="7200" b="1" i="1" dirty="0" smtClean="0"/>
              <a:t>и </a:t>
            </a:r>
            <a:br>
              <a:rPr lang="ru-RU" sz="7200" b="1" i="1" dirty="0" smtClean="0"/>
            </a:br>
            <a:r>
              <a:rPr lang="ru-RU" sz="7200" b="1" i="1" dirty="0" smtClean="0"/>
              <a:t>про котов знакомых</a:t>
            </a:r>
            <a:endParaRPr lang="ru-RU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err="1" smtClean="0"/>
              <a:t>Хомка</a:t>
            </a:r>
            <a:endParaRPr lang="ru-RU" sz="7200" b="1" i="1" dirty="0"/>
          </a:p>
        </p:txBody>
      </p:sp>
      <p:pic>
        <p:nvPicPr>
          <p:cNvPr id="4" name="Содержимое 3" descr="DSC003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81200"/>
            <a:ext cx="5943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Когда я была маленькой, </a:t>
            </a:r>
            <a:r>
              <a:rPr lang="ru-RU" sz="5400" dirty="0" smtClean="0"/>
              <a:t>у </a:t>
            </a:r>
            <a:r>
              <a:rPr lang="ru-RU" sz="5400" dirty="0" smtClean="0"/>
              <a:t>нас дома жил хомячок.  </a:t>
            </a:r>
            <a:endParaRPr lang="ru-RU" sz="5400" dirty="0" smtClean="0"/>
          </a:p>
        </p:txBody>
      </p:sp>
      <p:pic>
        <p:nvPicPr>
          <p:cNvPr id="6" name="Содержимое 5" descr="DSC003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057400"/>
            <a:ext cx="4368800" cy="3657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Его подарили моему брату</a:t>
            </a:r>
          </a:p>
          <a:p>
            <a:pPr>
              <a:buNone/>
            </a:pPr>
            <a:r>
              <a:rPr lang="ru-RU" sz="2400" dirty="0" smtClean="0"/>
              <a:t>Владику на день рождения.</a:t>
            </a:r>
          </a:p>
          <a:p>
            <a:pPr>
              <a:buNone/>
            </a:pPr>
            <a:r>
              <a:rPr lang="ru-RU" sz="2400" dirty="0" smtClean="0"/>
              <a:t>Хомячок был весь</a:t>
            </a:r>
          </a:p>
          <a:p>
            <a:pPr>
              <a:buNone/>
            </a:pPr>
            <a:r>
              <a:rPr lang="ru-RU" sz="2400" dirty="0" smtClean="0"/>
              <a:t>чёрненький </a:t>
            </a:r>
            <a:r>
              <a:rPr lang="ru-RU" sz="2400" dirty="0" smtClean="0"/>
              <a:t> </a:t>
            </a:r>
            <a:r>
              <a:rPr lang="ru-RU" sz="2400" dirty="0" smtClean="0"/>
              <a:t>и пушистый.  </a:t>
            </a:r>
          </a:p>
          <a:p>
            <a:pPr>
              <a:buNone/>
            </a:pPr>
            <a:r>
              <a:rPr lang="ru-RU" sz="2400" dirty="0" smtClean="0"/>
              <a:t>А глазки у него были  </a:t>
            </a:r>
          </a:p>
          <a:p>
            <a:pPr>
              <a:buNone/>
            </a:pPr>
            <a:r>
              <a:rPr lang="ru-RU" sz="2400" dirty="0" smtClean="0"/>
              <a:t>похожи на маленькие </a:t>
            </a:r>
          </a:p>
          <a:p>
            <a:pPr>
              <a:buNone/>
            </a:pPr>
            <a:r>
              <a:rPr lang="ru-RU" sz="2400" dirty="0" smtClean="0"/>
              <a:t>чёрные бусинки. </a:t>
            </a:r>
          </a:p>
          <a:p>
            <a:pPr>
              <a:buNone/>
            </a:pPr>
            <a:r>
              <a:rPr lang="ru-RU" sz="2400" dirty="0" smtClean="0"/>
              <a:t>Мы его звали </a:t>
            </a:r>
            <a:r>
              <a:rPr lang="ru-RU" sz="2400" dirty="0" err="1" smtClean="0"/>
              <a:t>Хомка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Я очень любила наблюдать </a:t>
            </a:r>
          </a:p>
          <a:p>
            <a:pPr>
              <a:buNone/>
            </a:pPr>
            <a:r>
              <a:rPr lang="ru-RU" sz="2400" dirty="0" smtClean="0"/>
              <a:t>за  нашим хомячком.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Я сама кормила хомячка. Он очень любил кушать семечки.  Ещё мы давали ему кусочки яблока, морковки и специальный корм для хомячков из разных зёрнышек. Иногда он прятал зёрнышки за щёчки и нёс их в свой домик, делал запасы.</a:t>
            </a:r>
            <a:endParaRPr lang="ru-RU" dirty="0"/>
          </a:p>
        </p:txBody>
      </p:sp>
      <p:pic>
        <p:nvPicPr>
          <p:cNvPr id="5" name="Содержимое 4" descr="DSC0033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57400"/>
            <a:ext cx="4285192" cy="3213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2895600" cy="439850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Хомки</a:t>
            </a:r>
            <a:r>
              <a:rPr lang="ru-RU" sz="2800" dirty="0" smtClean="0"/>
              <a:t> были круглые ушки, длинные белые усики и маленькие лапки, которыми он мог что-нибудь брать и держать, когда ел.</a:t>
            </a:r>
            <a:endParaRPr lang="ru-RU" sz="2800" dirty="0"/>
          </a:p>
        </p:txBody>
      </p:sp>
      <p:pic>
        <p:nvPicPr>
          <p:cNvPr id="5" name="Рисунок 4" descr="DSC0032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3166831" y="1065336"/>
            <a:ext cx="5240754" cy="4294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Хома</a:t>
            </a:r>
            <a:r>
              <a:rPr lang="ru-RU" dirty="0" smtClean="0"/>
              <a:t>, </a:t>
            </a:r>
            <a:r>
              <a:rPr lang="ru-RU" dirty="0" err="1" smtClean="0"/>
              <a:t>Хома-хомячок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Хома-мягонький</a:t>
            </a:r>
            <a:r>
              <a:rPr lang="ru-RU" dirty="0" smtClean="0"/>
              <a:t> бочок!</a:t>
            </a:r>
            <a:endParaRPr lang="ru-RU" dirty="0"/>
          </a:p>
        </p:txBody>
      </p:sp>
      <p:pic>
        <p:nvPicPr>
          <p:cNvPr id="5" name="Содержимое 4" descr="DSC003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438400"/>
            <a:ext cx="4269229" cy="3276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209800"/>
            <a:ext cx="3657600" cy="4145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Мне нравилось</a:t>
            </a:r>
          </a:p>
          <a:p>
            <a:pPr>
              <a:buNone/>
            </a:pPr>
            <a:r>
              <a:rPr lang="ru-RU" sz="3200" dirty="0" smtClean="0"/>
              <a:t>гладить</a:t>
            </a:r>
          </a:p>
          <a:p>
            <a:pPr>
              <a:buNone/>
            </a:pPr>
            <a:r>
              <a:rPr lang="ru-RU" sz="3200" dirty="0" smtClean="0"/>
              <a:t>хомячка. </a:t>
            </a:r>
          </a:p>
          <a:p>
            <a:pPr>
              <a:buNone/>
            </a:pPr>
            <a:r>
              <a:rPr lang="ru-RU" sz="3200" dirty="0" smtClean="0"/>
              <a:t>У него была</a:t>
            </a:r>
          </a:p>
          <a:p>
            <a:pPr>
              <a:buNone/>
            </a:pPr>
            <a:r>
              <a:rPr lang="ru-RU" sz="3200" dirty="0" smtClean="0"/>
              <a:t>мягкая пушистая</a:t>
            </a:r>
          </a:p>
          <a:p>
            <a:pPr>
              <a:buNone/>
            </a:pPr>
            <a:r>
              <a:rPr lang="ru-RU" sz="3200" dirty="0" smtClean="0"/>
              <a:t>шёрстка.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143000"/>
            <a:ext cx="3048000" cy="5105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</a:t>
            </a:r>
            <a:r>
              <a:rPr lang="ru-RU" sz="2400" dirty="0" err="1" smtClean="0"/>
              <a:t>Хомка</a:t>
            </a:r>
            <a:r>
              <a:rPr lang="ru-RU" sz="2400" dirty="0" smtClean="0"/>
              <a:t> жил в двухэтажной клетке. На первом этаже у него была столовая  и туалет, а на втором этаже он спал. Там стоял жёлтый пластмассовый домик с красной крышей. Хомячок поднимался на второй этаж по лесенке.</a:t>
            </a:r>
            <a:endParaRPr lang="ru-RU" sz="2400" dirty="0"/>
          </a:p>
        </p:txBody>
      </p:sp>
      <p:pic>
        <p:nvPicPr>
          <p:cNvPr id="5" name="Содержимое 4" descr="DSC0077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3801" y="1650206"/>
            <a:ext cx="5029200" cy="3771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0076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4285192" cy="32138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Один раз мама приносила </a:t>
            </a:r>
            <a:r>
              <a:rPr lang="ru-RU" dirty="0" err="1" smtClean="0"/>
              <a:t>Хому</a:t>
            </a:r>
            <a:r>
              <a:rPr lang="ru-RU" dirty="0" smtClean="0"/>
              <a:t> в гости к ребятам в наш детский сад.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Хомка</a:t>
            </a:r>
            <a:r>
              <a:rPr lang="ru-RU" dirty="0" smtClean="0"/>
              <a:t> целый день был вместе с ребятами, даже на прогулку с ними  «ходил».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rgbClr val="FBC5F3"/>
      </a:lt1>
      <a:dk2>
        <a:srgbClr val="B13F9A"/>
      </a:dk2>
      <a:lt2>
        <a:srgbClr val="F0D7EB"/>
      </a:lt2>
      <a:accent1>
        <a:srgbClr val="CDA3D6"/>
      </a:accent1>
      <a:accent2>
        <a:srgbClr val="AC66BB"/>
      </a:accent2>
      <a:accent3>
        <a:srgbClr val="E3B5DA"/>
      </a:accent3>
      <a:accent4>
        <a:srgbClr val="9F3F8A"/>
      </a:accent4>
      <a:accent5>
        <a:srgbClr val="CF6DA4"/>
      </a:accent5>
      <a:accent6>
        <a:srgbClr val="874296"/>
      </a:accent6>
      <a:hlink>
        <a:srgbClr val="BB4FA3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445</Words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Зверьё моё</vt:lpstr>
      <vt:lpstr>     Про Хому  и  про котов знакомых</vt:lpstr>
      <vt:lpstr>Хомка</vt:lpstr>
      <vt:lpstr>Когда я была маленькой, у нас дома жил хомячок.  </vt:lpstr>
      <vt:lpstr>Слайд 5</vt:lpstr>
      <vt:lpstr> </vt:lpstr>
      <vt:lpstr>Хома, Хома-хомячок,  Хома-мягонький бочок!</vt:lpstr>
      <vt:lpstr>Слайд 8</vt:lpstr>
      <vt:lpstr>Слайд 9</vt:lpstr>
      <vt:lpstr>Слайд 10</vt:lpstr>
      <vt:lpstr>Я очень любила своего домашнего зверька. И хочу снова завести хомячка.</vt:lpstr>
      <vt:lpstr>Ещё я люблю кошек, у них  мягкая и пушистая шёрстка.</vt:lpstr>
      <vt:lpstr>Васька</vt:lpstr>
      <vt:lpstr>Марцепус</vt:lpstr>
      <vt:lpstr>Когда я прихожу в гости к Марцепусу, играю с ним. Ему нравится бегать за бумажкой, привязанной к верёвочке.</vt:lpstr>
      <vt:lpstr>Честор</vt:lpstr>
      <vt:lpstr>Я мечтаю,  чтобы у меня дома были животные и рыбки.  Я буду за ними сама ухаживать.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Хома</dc:title>
  <cp:lastModifiedBy>Vlader</cp:lastModifiedBy>
  <cp:revision>32</cp:revision>
  <dcterms:modified xsi:type="dcterms:W3CDTF">2013-04-18T22:10:20Z</dcterms:modified>
</cp:coreProperties>
</file>