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61" r:id="rId4"/>
    <p:sldId id="265" r:id="rId5"/>
    <p:sldId id="280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93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3C24D-F300-4C29-8F8C-0173F1185277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59CEDB-2AE4-43F6-85AE-6DF9467302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abic Typesetting" pitchFamily="66" charset="-78"/>
              </a:rPr>
              <a:t>Проект: Волшебница- вода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08920"/>
            <a:ext cx="1224136" cy="796005"/>
          </a:xfrm>
        </p:spPr>
      </p:pic>
    </p:spTree>
    <p:extLst>
      <p:ext uri="{BB962C8B-B14F-4D97-AF65-F5344CB8AC3E}">
        <p14:creationId xmlns:p14="http://schemas.microsoft.com/office/powerpoint/2010/main" xmlns="" val="2859290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+mn-lt"/>
              </a:rPr>
              <a:t>       Вода + мыло = Пузырь</a:t>
            </a:r>
            <a:endParaRPr lang="ru-RU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140968"/>
            <a:ext cx="1152128" cy="13912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068960"/>
            <a:ext cx="1152128" cy="1249766"/>
          </a:xfrm>
        </p:spPr>
      </p:pic>
    </p:spTree>
    <p:extLst>
      <p:ext uri="{BB962C8B-B14F-4D97-AF65-F5344CB8AC3E}">
        <p14:creationId xmlns:p14="http://schemas.microsoft.com/office/powerpoint/2010/main" xmlns="" val="219333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+mn-lt"/>
              </a:rPr>
              <a:t>      Игра «Дождь и солнце»</a:t>
            </a:r>
            <a:br>
              <a:rPr lang="ru-RU" i="1" dirty="0" smtClean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1185275" cy="1224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1120597" cy="1146770"/>
          </a:xfrm>
        </p:spPr>
      </p:pic>
    </p:spTree>
    <p:extLst>
      <p:ext uri="{BB962C8B-B14F-4D97-AF65-F5344CB8AC3E}">
        <p14:creationId xmlns:p14="http://schemas.microsoft.com/office/powerpoint/2010/main" xmlns="" val="205153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15439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i="1" dirty="0" smtClean="0">
                <a:latin typeface="+mn-lt"/>
              </a:rPr>
              <a:t>Рыбаки вышли в море</a:t>
            </a:r>
            <a:endParaRPr lang="ru-RU" i="1" dirty="0"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060848"/>
            <a:ext cx="974097" cy="10081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36" y="1916832"/>
            <a:ext cx="1044263" cy="1080120"/>
          </a:xfrm>
        </p:spPr>
      </p:pic>
    </p:spTree>
    <p:extLst>
      <p:ext uri="{BB962C8B-B14F-4D97-AF65-F5344CB8AC3E}">
        <p14:creationId xmlns:p14="http://schemas.microsoft.com/office/powerpoint/2010/main" xmlns="" val="365721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_24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780498" cy="678251"/>
          </a:xfrm>
        </p:spPr>
      </p:pic>
      <p:pic>
        <p:nvPicPr>
          <p:cNvPr id="8" name="Содержимое 7" descr="100_24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65069" y="1556792"/>
            <a:ext cx="908320" cy="7920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+mn-lt"/>
              </a:rPr>
              <a:t> </a:t>
            </a:r>
            <a:r>
              <a:rPr lang="ru-RU" i="1" dirty="0" smtClean="0"/>
              <a:t>Вода это жизнь . Берегите воду!</a:t>
            </a:r>
            <a:endParaRPr lang="ru-RU" i="1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140968"/>
            <a:ext cx="936103" cy="581030"/>
          </a:xfrm>
        </p:spPr>
      </p:pic>
    </p:spTree>
    <p:extLst>
      <p:ext uri="{BB962C8B-B14F-4D97-AF65-F5344CB8AC3E}">
        <p14:creationId xmlns:p14="http://schemas.microsoft.com/office/powerpoint/2010/main" xmlns="" val="13701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27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                Проект: Волшебница- вода </vt:lpstr>
      <vt:lpstr>       Вода + мыло = Пузырь</vt:lpstr>
      <vt:lpstr>      Игра «Дождь и солнце» </vt:lpstr>
      <vt:lpstr>       Рыбаки вышли в море</vt:lpstr>
      <vt:lpstr>Слайд 5</vt:lpstr>
      <vt:lpstr> Вода это жизнь . Берегите воду!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игры</dc:title>
  <dc:creator>Пользователь Windows</dc:creator>
  <cp:lastModifiedBy>Zver</cp:lastModifiedBy>
  <cp:revision>35</cp:revision>
  <dcterms:created xsi:type="dcterms:W3CDTF">2012-11-28T13:01:01Z</dcterms:created>
  <dcterms:modified xsi:type="dcterms:W3CDTF">2014-05-12T12:40:11Z</dcterms:modified>
</cp:coreProperties>
</file>