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73" r:id="rId6"/>
    <p:sldId id="265" r:id="rId7"/>
    <p:sldId id="268" r:id="rId8"/>
    <p:sldId id="269" r:id="rId9"/>
    <p:sldId id="272" r:id="rId10"/>
    <p:sldId id="271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3039D-7355-49DC-A7CA-F8763523E71D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6B7D6-166B-46C9-BF28-4217110DC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9108-3544-479C-8621-A4F94ABE998F}" type="datetime1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9200-31DA-489E-BD30-0B4661F7D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A07C-3348-41D5-BB6C-623E1EDC42F8}" type="datetime1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9200-31DA-489E-BD30-0B4661F7D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09BA-3B39-45B0-AB89-2CE664EAFBF8}" type="datetime1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9200-31DA-489E-BD30-0B4661F7D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81E4-BE95-480F-B35B-88F996CBC30E}" type="datetime1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9200-31DA-489E-BD30-0B4661F7D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E80F-353F-46B4-8422-4AC9696FEF39}" type="datetime1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9200-31DA-489E-BD30-0B4661F7D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5CF0-EE3F-4D78-9C2A-FB36A5402CAC}" type="datetime1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9200-31DA-489E-BD30-0B4661F7D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E1DC-7BEA-4553-B683-A579B690EE1C}" type="datetime1">
              <a:rPr lang="ru-RU" smtClean="0"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9200-31DA-489E-BD30-0B4661F7D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9188-26F0-4557-8184-DEAA6A0066F4}" type="datetime1">
              <a:rPr lang="ru-RU" smtClean="0"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9200-31DA-489E-BD30-0B4661F7D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81A9-1CDF-4535-9B66-694F681D7F03}" type="datetime1">
              <a:rPr lang="ru-RU" smtClean="0"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9200-31DA-489E-BD30-0B4661F7D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0DF1-92F1-4A9C-9C79-93819845C4CA}" type="datetime1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9200-31DA-489E-BD30-0B4661F7D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0D5B-1858-49BF-BFA3-638014D31EAF}" type="datetime1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9200-31DA-489E-BD30-0B4661F7D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09805-EE9A-4874-99AE-3F09597CD58E}" type="datetime1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C9200-31DA-489E-BD30-0B4661F7D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12.jpe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6.png"/><Relationship Id="rId5" Type="http://schemas.openxmlformats.org/officeDocument/2006/relationships/image" Target="../media/image21.jpeg"/><Relationship Id="rId10" Type="http://schemas.openxmlformats.org/officeDocument/2006/relationships/image" Target="../media/image7.jpeg"/><Relationship Id="rId4" Type="http://schemas.openxmlformats.org/officeDocument/2006/relationships/image" Target="../media/image20.jpeg"/><Relationship Id="rId9" Type="http://schemas.openxmlformats.org/officeDocument/2006/relationships/image" Target="../media/image22.jpeg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" TargetMode="External"/><Relationship Id="rId2" Type="http://schemas.openxmlformats.org/officeDocument/2006/relationships/hyperlink" Target="http://domovenok-as.ru/volshebnyi-korob/detskie-zgadki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иск обоев и изображений: овощ Фабрика картинок - PicsFab.com. Обои для рабочего ст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500066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858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Путешествие  на  огород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1643050"/>
            <a:ext cx="3214710" cy="4214842"/>
          </a:xfrm>
        </p:spPr>
        <p:txBody>
          <a:bodyPr>
            <a:normAutofit lnSpcReduction="10000"/>
          </a:bodyPr>
          <a:lstStyle/>
          <a:p>
            <a:endParaRPr lang="ru-RU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Овощи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Воспитатель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Платонова Виктория Викторовна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ГБДОУ № 25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Калининского района 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орода Санкт - Петербург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a6e4a048a58e1237588088b52a3e5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Оптовая продажа овощей, купить в Кропоткине :: Овощи - PromPortal.s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14554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Интернет-магазин - Продукты - Свежая зелень и овощи - Кабачки - Конные прогулки - ООО Светлое - База отдыха, Ижевск, Удмурт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42852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Стоковые фотографии Garlicgreen, роялти-фри изображения Garlicgreen Depositpho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42852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osterOk.com - parsley, постеры, плакаты, печать фото, карти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214554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weet-corn-clean15jpg-lg201203120313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071942"/>
            <a:ext cx="2357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Radiant on Raw Blog: Raw and Living Foods, Holistic Health, Latest News and Reviews: Eating in Season - Radish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214555"/>
            <a:ext cx="2071702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25 легких перекусов, которые зарядят вас энергией на весь день &quot; Важно.b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1857364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перец болгарский выращивание БИЗНЕС ИДЕ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142852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Украина увеличила экспорт лука в первой половине сезона 2011/12 почти в три раза / Rainford Food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48" y="4572008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DC900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44" y="4143380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Овощи оптом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3108" y="3500438"/>
            <a:ext cx="242889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alloween Supplies Square Colorful Luminous Ice Constantly Change Color LED Fla - Banggood Mobi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5984" y="4786322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00013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Интернет ресурсы: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214554"/>
            <a:ext cx="6215106" cy="171451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http://domovenok-as.ru/volshebnyi-korob/detskie-zgadki/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http://yandex.ru/images/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детские загадки, загадки для детей с ответами, развивающие детские загадки Здоровье детей в наших ру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lloween Supplies Square Colorful Luminous Ice Constantly Change Color LED Fla - Banggood Mob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вощи опт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2844" y="142852"/>
          <a:ext cx="8858312" cy="6572296"/>
        </p:xfrm>
        <a:graphic>
          <a:graphicData uri="http://schemas.openxmlformats.org/presentationml/2006/ole">
            <p:oleObj spid="_x0000_s1027" name="Слайд" r:id="rId3" imgW="4570501" imgH="3427400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Украина увеличила экспорт лука в первой половине сезона 2011/12 почти в три раза / Rainford Foo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ерец болгарский выращивание БИЗНЕС ИДЕ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00438"/>
            <a:ext cx="46434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Radiant on Raw Blog: Raw and Living Foods, Holistic Health, Latest News and Reviews: Eating in Season - Radish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2852"/>
            <a:ext cx="464347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Как сушить лисички на зиму - способы сушки грибов / рецепт с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25 легких перекусов, которые зарядят вас энергией на весь день &quot; Важно.b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357562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sterOk.com - parsley, постеры, плакаты, печать фото, карт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52"/>
            <a:ext cx="457203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sweet-corn-clean15jpg-lg201203120313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45720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Почему Украина не завозит польские яблоки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4286280" cy="3143272"/>
          </a:xfrm>
          <a:prstGeom prst="rect">
            <a:avLst/>
          </a:prstGeom>
          <a:noFill/>
        </p:spPr>
      </p:pic>
      <p:pic>
        <p:nvPicPr>
          <p:cNvPr id="6" name="Picture 3" descr="0a6e4a048a58e1237588088b52a3e5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428631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птовая продажа овощей, купить в Кропоткине :: Овощи - PromPortal.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14340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Стоковые фотографии Garlicgreen, роялти-фри изображения Garlicgreen Depositpho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57562"/>
            <a:ext cx="4143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овощи и фрукты картинки овощи и фрукты для детей фрукты и овощи видео для детей фрукты и овощи для детей - Общение людей о здор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357562"/>
            <a:ext cx="47149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Интернет-магазин - Продукты - Свежая зелень и овощи - Кабачки - Конные прогулки - ООО Светлое - База отдыха, Ижевск, Удмурт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42852"/>
            <a:ext cx="471490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32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Слайд</vt:lpstr>
      <vt:lpstr>Путешествие  на  огород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огород</dc:title>
  <dc:creator>Платоновы</dc:creator>
  <cp:lastModifiedBy>Платоновы</cp:lastModifiedBy>
  <cp:revision>55</cp:revision>
  <dcterms:created xsi:type="dcterms:W3CDTF">2015-03-21T21:27:04Z</dcterms:created>
  <dcterms:modified xsi:type="dcterms:W3CDTF">2015-03-27T10:56:40Z</dcterms:modified>
</cp:coreProperties>
</file>