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5" r:id="rId4"/>
    <p:sldId id="258" r:id="rId5"/>
    <p:sldId id="262" r:id="rId6"/>
    <p:sldId id="263" r:id="rId7"/>
    <p:sldId id="260" r:id="rId8"/>
    <p:sldId id="264" r:id="rId9"/>
    <p:sldId id="266" r:id="rId10"/>
    <p:sldId id="261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F2379-E962-4399-9A0D-17241A8E8CF9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4A41-F6F0-4ECF-8721-27D4B09FE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746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097E1-4F69-4F3C-AD23-0B47E48DDCC9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024BA-8261-48E1-87CF-ECF6A15AF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69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DDE72-89DE-484C-BE09-AEDFD4C43244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57E1F-94C8-4FA6-AE08-916FB60D1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39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CAF5E-1373-4106-8CBC-DD46F51A949D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91BFC-E7BC-4311-9C12-52A59E8B2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59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E49F3-9127-4726-B8AD-FFB68265BA50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F181D-7320-4615-AD85-6FE98C144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53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E8ABA-B684-4025-9B5D-5D37C790E782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E8BD0-F6B0-4118-A977-A1DAA5525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474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CE14D-91F7-44A8-8109-DAE2DF231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B3538-A51D-4E07-928B-0EC2F0F8EB03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753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860E-A60B-420B-BDB1-A59D85AE4BCD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FC55A-0CFD-489A-BEA3-9B5CAE74A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085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D8FFC-7FC5-47CD-AECB-AE5FB4C535AF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D25F-317E-4400-8750-21FC2B98B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58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56A79-BABE-43BA-A5A4-9C6272CE00C2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99F03-91A7-40E3-AEFD-5F390E3CF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00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2B115-C762-4A0B-BA5E-CE1A6A3F2D1E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8785-B047-47C3-88B0-5706044F8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73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21520C-D111-4A3E-8F0F-0AA159A26199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AFC989-D20C-4B49-9CAC-A30C3546D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89" r:id="rId2"/>
    <p:sldLayoutId id="2147483698" r:id="rId3"/>
    <p:sldLayoutId id="2147483690" r:id="rId4"/>
    <p:sldLayoutId id="2147483699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42852"/>
            <a:ext cx="50628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Где большой мячик</a:t>
            </a:r>
          </a:p>
        </p:txBody>
      </p:sp>
      <p:pic>
        <p:nvPicPr>
          <p:cNvPr id="3086" name="больш" descr="http://steshka.ru/wp-content/uploads/2012/12/dc701436b9b3-30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642938"/>
            <a:ext cx="38576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сред" descr="http://steshka.ru/wp-content/uploads/2012/12/dc701436b9b3-30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2071688"/>
            <a:ext cx="3214687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мал" descr="http://steshka.ru/wp-content/uploads/2012/12/dc701436b9b3-300x3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43375"/>
            <a:ext cx="24288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6" name="к больш" descr="Началка. День за днем Time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4500563"/>
            <a:ext cx="31432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8" name="к сред" descr="Звезда по имени Солнце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928688"/>
            <a:ext cx="2571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к мал" descr="Звезда по имени Солнце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8938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Белоснежка - II младшая группа &quot;Солнышко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000125"/>
            <a:ext cx="8786812" cy="571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0" y="6429375"/>
            <a:ext cx="428625" cy="428625"/>
          </a:xfrm>
          <a:prstGeom prst="actionButtonHome">
            <a:avLst/>
          </a:prstGeom>
          <a:solidFill>
            <a:srgbClr val="00B0F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357422" y="214290"/>
            <a:ext cx="4214842" cy="944225"/>
          </a:xfrm>
          <a:prstGeom prst="rect">
            <a:avLst/>
          </a:prstGeom>
          <a:noFill/>
        </p:spPr>
        <p:txBody>
          <a:bodyPr>
            <a:prstTxWarp prst="textWave1">
              <a:avLst>
                <a:gd name="adj1" fmla="val 12500"/>
                <a:gd name="adj2" fmla="val 438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extrusionClr>
                <a:srgbClr val="FFFF00"/>
              </a:extrusion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rgbClr val="FFFF00"/>
                </a:solidFill>
                <a:latin typeface="+mn-lt"/>
                <a:cs typeface="+mn-cs"/>
              </a:rPr>
              <a:t>молодец</a:t>
            </a:r>
          </a:p>
        </p:txBody>
      </p:sp>
      <p:pic>
        <p:nvPicPr>
          <p:cNvPr id="6" name="j021141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пт мног"/>
          <p:cNvSpPr/>
          <p:nvPr/>
        </p:nvSpPr>
        <p:spPr>
          <a:xfrm rot="21075969">
            <a:off x="52388" y="368300"/>
            <a:ext cx="5214937" cy="4857750"/>
          </a:xfrm>
          <a:prstGeom prst="irregularSeal2">
            <a:avLst/>
          </a:prstGeom>
          <a:solidFill>
            <a:schemeClr val="tx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рамка 1 пти"/>
          <p:cNvSpPr/>
          <p:nvPr/>
        </p:nvSpPr>
        <p:spPr>
          <a:xfrm rot="669553">
            <a:off x="5000625" y="500063"/>
            <a:ext cx="4286250" cy="4214812"/>
          </a:xfrm>
          <a:prstGeom prst="irregularSeal1">
            <a:avLst/>
          </a:prstGeom>
          <a:solidFill>
            <a:schemeClr val="tx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пт мног"/>
          <p:cNvGrpSpPr>
            <a:grpSpLocks/>
          </p:cNvGrpSpPr>
          <p:nvPr/>
        </p:nvGrpSpPr>
        <p:grpSpPr bwMode="auto">
          <a:xfrm>
            <a:off x="1143000" y="1214438"/>
            <a:ext cx="3000375" cy="2857500"/>
            <a:chOff x="1142976" y="1214422"/>
            <a:chExt cx="3000391" cy="2857520"/>
          </a:xfrm>
        </p:grpSpPr>
        <p:pic>
          <p:nvPicPr>
            <p:cNvPr id="6153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298" y="2214554"/>
              <a:ext cx="1000127" cy="1000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678" y="1714488"/>
              <a:ext cx="928689" cy="928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166" y="1928802"/>
              <a:ext cx="928689" cy="928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32" y="1214422"/>
              <a:ext cx="857256" cy="857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7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104" y="3143248"/>
              <a:ext cx="928694" cy="928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6" y="3071810"/>
              <a:ext cx="928689" cy="928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кмног птич" descr="Началка. День за днем Time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4714875"/>
            <a:ext cx="31432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к1 птенч" descr="Звезда по имени Солнце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4500563"/>
            <a:ext cx="3357562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 птич" descr="9b3c7b23db0d199c35cf0c402defb36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17145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285984" y="142852"/>
            <a:ext cx="464347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Где много птичек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1 1"/>
          <p:cNvSpPr/>
          <p:nvPr/>
        </p:nvSpPr>
        <p:spPr>
          <a:xfrm rot="669553">
            <a:off x="5081588" y="920750"/>
            <a:ext cx="3205162" cy="3373438"/>
          </a:xfrm>
          <a:prstGeom prst="irregularSeal1">
            <a:avLst/>
          </a:prstGeom>
          <a:solidFill>
            <a:schemeClr val="tx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ятно 1 2"/>
          <p:cNvSpPr/>
          <p:nvPr/>
        </p:nvSpPr>
        <p:spPr>
          <a:xfrm rot="669553">
            <a:off x="366713" y="374650"/>
            <a:ext cx="4286250" cy="4214813"/>
          </a:xfrm>
          <a:prstGeom prst="irregularSeal1">
            <a:avLst/>
          </a:prstGeom>
          <a:solidFill>
            <a:schemeClr val="tx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1071563" y="1500188"/>
            <a:ext cx="2714625" cy="1785937"/>
            <a:chOff x="5857884" y="1643050"/>
            <a:chExt cx="2643206" cy="1714512"/>
          </a:xfrm>
        </p:grpSpPr>
        <p:pic>
          <p:nvPicPr>
            <p:cNvPr id="7176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2396" y="1857364"/>
              <a:ext cx="928694" cy="928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3702" y="2357430"/>
              <a:ext cx="1000132" cy="100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884" y="1643050"/>
              <a:ext cx="1000127" cy="1000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66" descr="Звезда по имени Солнце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643438"/>
            <a:ext cx="2928938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4" descr="Началка. День за днем Timel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786313"/>
            <a:ext cx="31432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14612" y="0"/>
            <a:ext cx="358739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Где нет птичек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85728"/>
            <a:ext cx="6643734" cy="7143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Где длинное  бревно</a:t>
            </a:r>
          </a:p>
        </p:txBody>
      </p:sp>
      <p:pic>
        <p:nvPicPr>
          <p:cNvPr id="2052" name="брев длин" descr="рыбы в игре Русская рыбалка - Серое брев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7" t="2861" r="23209" b="1843"/>
          <a:stretch>
            <a:fillRect/>
          </a:stretch>
        </p:blipFill>
        <p:spPr bwMode="auto">
          <a:xfrm rot="207188">
            <a:off x="169863" y="820738"/>
            <a:ext cx="3695700" cy="572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брев кор" descr="рыбы в игре Русская рыбалка - Серое брев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6219">
            <a:off x="5499100" y="2149475"/>
            <a:ext cx="3487738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к длин" descr="Началка. День за днем Time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43375"/>
            <a:ext cx="31432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к кор" descr="Звезда по имени Солнце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000250"/>
            <a:ext cx="2928938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 шир"/>
          <p:cNvSpPr/>
          <p:nvPr/>
        </p:nvSpPr>
        <p:spPr>
          <a:xfrm>
            <a:off x="857250" y="2571750"/>
            <a:ext cx="7215188" cy="1428750"/>
          </a:xfrm>
          <a:prstGeom prst="doubleWave">
            <a:avLst>
              <a:gd name="adj1" fmla="val 6250"/>
              <a:gd name="adj2" fmla="val -153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л узк"/>
          <p:cNvSpPr/>
          <p:nvPr/>
        </p:nvSpPr>
        <p:spPr>
          <a:xfrm>
            <a:off x="1143000" y="1000125"/>
            <a:ext cx="6500813" cy="785813"/>
          </a:xfrm>
          <a:prstGeom prst="doubleWav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к узк" descr="Началка. День за днем Time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4143375"/>
            <a:ext cx="31432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к шир" descr="Звезда по имени Солнце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071938"/>
            <a:ext cx="2928937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14546" y="214290"/>
            <a:ext cx="426514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Где узкая полоска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дер выс" descr="Vector silhouette of summer season tree - Stock Vector LoopAll #57834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00063"/>
            <a:ext cx="3357563" cy="62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дер низ" descr="Vector silhouette of summer season tree - Stock Vector LoopAll #57834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3286125"/>
            <a:ext cx="276701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к выс" descr="Началка. День за днем Time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857250"/>
            <a:ext cx="31432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к низ" descr="Звезда по имени Солнце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214813"/>
            <a:ext cx="2928938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57488" y="142852"/>
            <a:ext cx="461748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Где высокое дерево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/>
          <p:nvPr/>
        </p:nvSpPr>
        <p:spPr>
          <a:xfrm>
            <a:off x="785813" y="1357313"/>
            <a:ext cx="1643062" cy="235743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круг"/>
          <p:cNvSpPr/>
          <p:nvPr/>
        </p:nvSpPr>
        <p:spPr>
          <a:xfrm>
            <a:off x="3000375" y="1357313"/>
            <a:ext cx="2786063" cy="27146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квад"/>
          <p:cNvSpPr/>
          <p:nvPr/>
        </p:nvSpPr>
        <p:spPr>
          <a:xfrm>
            <a:off x="6286500" y="1428750"/>
            <a:ext cx="2286000" cy="2286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к треуг" descr="Началка. День за днем Time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4357688"/>
            <a:ext cx="31432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к круг,квадр" descr="Звезда по имени Солнце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4286250"/>
            <a:ext cx="28575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5984" y="214290"/>
            <a:ext cx="406746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Где  треугольник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14375" y="571500"/>
            <a:ext cx="3429000" cy="32861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857750" y="1357313"/>
            <a:ext cx="3857625" cy="200025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к прям" descr="Началка. День за днем Time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4143375"/>
            <a:ext cx="31432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к круг" descr="Звезда по имени Солнце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214813"/>
            <a:ext cx="2928937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57554" y="142852"/>
            <a:ext cx="462081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Где прямоугольник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142852"/>
            <a:ext cx="205299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Где круг</a:t>
            </a:r>
          </a:p>
        </p:txBody>
      </p:sp>
      <p:sp>
        <p:nvSpPr>
          <p:cNvPr id="3" name="Овал 2"/>
          <p:cNvSpPr/>
          <p:nvPr/>
        </p:nvSpPr>
        <p:spPr>
          <a:xfrm>
            <a:off x="3857625" y="1428750"/>
            <a:ext cx="2857500" cy="25717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2875" y="1000125"/>
            <a:ext cx="3643313" cy="150018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квад"/>
          <p:cNvSpPr/>
          <p:nvPr/>
        </p:nvSpPr>
        <p:spPr>
          <a:xfrm>
            <a:off x="6786563" y="2286000"/>
            <a:ext cx="2071687" cy="192881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к прям,квадр" descr="Звезда по имени Солнце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214688"/>
            <a:ext cx="35718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к круг" descr="Началка. День за днем Time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429125"/>
            <a:ext cx="357187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535</TotalTime>
  <Words>25</Words>
  <Application>Microsoft Office PowerPoint</Application>
  <PresentationFormat>Экран (4:3)</PresentationFormat>
  <Paragraphs>10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Constantia</vt:lpstr>
      <vt:lpstr>Wingdings 2</vt:lpstr>
      <vt:lpstr>Calibri</vt:lpstr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</dc:title>
  <dc:creator>Людмила</dc:creator>
  <cp:lastModifiedBy>mama</cp:lastModifiedBy>
  <cp:revision>57</cp:revision>
  <dcterms:created xsi:type="dcterms:W3CDTF">2015-01-08T05:40:09Z</dcterms:created>
  <dcterms:modified xsi:type="dcterms:W3CDTF">2015-01-11T15:58:52Z</dcterms:modified>
</cp:coreProperties>
</file>