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9" r:id="rId5"/>
    <p:sldId id="288" r:id="rId6"/>
    <p:sldId id="278" r:id="rId7"/>
    <p:sldId id="289" r:id="rId8"/>
    <p:sldId id="290" r:id="rId9"/>
    <p:sldId id="291" r:id="rId10"/>
    <p:sldId id="292" r:id="rId11"/>
    <p:sldId id="293" r:id="rId12"/>
    <p:sldId id="281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9kPByEkg9ccZuUVWixiSMVE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1285852" y="571480"/>
            <a:ext cx="7000924" cy="592935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комбинированного вида №56 «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Северяночка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«Педагогическое сопровождение сюжетно- ролевой игры дошкольников»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: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Франчук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Т.атьяна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Валентиновна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г.Нижневартовск, 2015год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714356"/>
            <a:ext cx="7715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4-й этап-  непосредственные  игры  с ребенком.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чтобы взрослый или более старший ребенок, который учит малыша, играл с ним каждый раз по-разному, дабы избежать простого запоминания и слепого повторения действий другого. Каждый раз у одного и того же персонажа должно быть разное настроение. Например, играем с детьми в парикмахерскую. К одному в кресло садится модная дама, к другому — старый дедушка, к третьему — капризная девчонка. Малыш должен не просто стричь, но и вести себя подобающим образом в зависимости от того, кто пришел к нему стричься.</a:t>
            </a:r>
            <a:r>
              <a:rPr lang="ru-RU" sz="2000" dirty="0" smtClean="0"/>
              <a:t> Таким образом, ребенок видит перед собой несколько образов, он может выбирать, если у него еще не хватает воображения, и в то же время начинает сам придумывать новые роли, включая, например, в реальную сценку в парикмахерской сказочные персонажи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5984" y="1142984"/>
            <a:ext cx="492922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5-й этап- Игра на этой стадии очень напоминает режиссерскую, где ребенок играет одновременно все роли.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 игра почти полностью копирует игры предыдущих этапов, только вместо реального партнера ребёнок  должен будет играть с воображаемым или с игрушкой, за которую он тоже должен будет говорить.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1214414" y="571480"/>
            <a:ext cx="7643866" cy="5786478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Кравцова Е.Е. Разбуди в ребенке волшебника: Кн. для воспитателей дет.сада и родителей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Кряжева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Н.Л. Развитие эмоционального мира детей. Популярное пособие для родителей и педагогов. - Ярославль: Академия Развития, 1996.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Михайленко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Н.Я., Короткова Н.А. Организация сюжетной игры в детском саду: Пособие для воспитателя. 2-е изд.,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М.:Издательство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«ГНОМ и Д», 2001.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Романов    А.А.    Направленная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игротерапия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нарушений    поведения    и эмоциональных    расстройств    у    детей.     Альбом    диагностических    и коррекционных методик. М.: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2000.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Субботина Л.Ю. Развитие воображения у детей. Популярное пособие для родителей и педагогов. -Ярославль: Академия Развития, 1996.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7554" y="928670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Используемая литература: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t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1308100"/>
            <a:ext cx="6350000" cy="4241800"/>
          </a:xfrm>
          <a:prstGeom prst="rect">
            <a:avLst/>
          </a:prstGeom>
        </p:spPr>
      </p:pic>
      <p:sp>
        <p:nvSpPr>
          <p:cNvPr id="3" name="Облако 2"/>
          <p:cNvSpPr/>
          <p:nvPr/>
        </p:nvSpPr>
        <p:spPr>
          <a:xfrm>
            <a:off x="1714480" y="357166"/>
            <a:ext cx="6215106" cy="1928826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ИГРАЙТЕ  ВМЕСТЕ  С  НАМИ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chat-krasivyj-fon-dlya-prezentac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0232" y="2857496"/>
            <a:ext cx="444481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30026694634_245_1e7dd2998d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714348" y="0"/>
            <a:ext cx="4000528" cy="421481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-сюжет;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-ролевая позиция, с помощью которой осуществляется игра.</a:t>
            </a:r>
            <a:endParaRPr lang="ru-RU" dirty="0"/>
          </a:p>
        </p:txBody>
      </p:sp>
      <p:sp>
        <p:nvSpPr>
          <p:cNvPr id="5" name="Облако 4"/>
          <p:cNvSpPr/>
          <p:nvPr/>
        </p:nvSpPr>
        <p:spPr>
          <a:xfrm>
            <a:off x="4786314" y="785794"/>
            <a:ext cx="4214842" cy="457203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«Способность видеть целое раньше частей — вот та основа игры и воображения, без которой ребенок никогда не сможет стать волшебником.»-Е.Е.Кравцова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928670"/>
            <a:ext cx="418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Основа сюжетно-ролевой игры: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1785918" y="571480"/>
            <a:ext cx="6572296" cy="5572164"/>
          </a:xfrm>
          <a:prstGeom prst="vertic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Педагогическое сопровождение сюжетно-ролевых игр предполагает:</a:t>
            </a:r>
          </a:p>
          <a:p>
            <a:endParaRPr lang="ru-RU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-организацию совместной деятельности  воспитателя и детей по подготовке к игре: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накопление содержания для игр, моделирование возможных игровых ситуаций, творческое создание обстановки для игр;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организацию совместных игр воспитателя и детей, в которых происходит освоение новых игровых умений и нового содержания;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самостоятельной, инициативной и творческой игровой деятельности детей.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1428728" y="714356"/>
            <a:ext cx="7215238" cy="5643602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Игровая позиция воспитателя: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ярко выраженный интерес педагога к играм детей;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/>
              <a:t>Воспитателю необходимо стать привлекательным для ребенка игровым партнером, который приносит в детскую игру новое содержание и новые умения.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рефлексия,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способность видеть реальную ситуацию со стороны и вычленить в ней игровые возможности;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инфантилизацию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(способность на время превратится в ребенка) , способность устанавливать доверительные отношения с окружающими;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действовать по тем законам, по которым живут и действуют играющие дети.</a:t>
            </a:r>
            <a:r>
              <a:rPr lang="ru-RU" dirty="0" smtClean="0"/>
              <a:t> </a:t>
            </a:r>
            <a:r>
              <a:rPr lang="ru-RU" i="1" dirty="0" smtClean="0"/>
              <a:t>прием, предложенный Е.Е. Кравцовой  заключается в том, что воспитатель должен “мешать” детям играть так, как они привыкли, должен разрушать сложившиеся эталоны</a:t>
            </a:r>
            <a:r>
              <a:rPr lang="ru-RU" dirty="0" smtClean="0"/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способность чувствовать игровые состояния других людей;</a:t>
            </a:r>
          </a:p>
          <a:p>
            <a:pPr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способность находить нестандартные пути достижения цели.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14480" y="357166"/>
            <a:ext cx="5786478" cy="107157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  и содержание педагогического взаимодействия: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1500174"/>
            <a:ext cx="75009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Обогащение </a:t>
            </a:r>
            <a:r>
              <a:rPr lang="ru-RU" b="1" dirty="0" err="1" smtClean="0">
                <a:solidFill>
                  <a:srgbClr val="002060"/>
                </a:solidFill>
              </a:rPr>
              <a:t>содежания</a:t>
            </a:r>
            <a:r>
              <a:rPr lang="ru-RU" b="1" dirty="0" smtClean="0">
                <a:solidFill>
                  <a:srgbClr val="002060"/>
                </a:solidFill>
              </a:rPr>
              <a:t> сюжетно-ролевой игры; развитие эмоционального отношения к людям;  </a:t>
            </a:r>
          </a:p>
          <a:p>
            <a:pPr>
              <a:buFontTx/>
              <a:buChar char="-"/>
            </a:pPr>
            <a:r>
              <a:rPr lang="ru-RU" dirty="0" smtClean="0"/>
              <a:t>Чтение художественной  и познавательной литературы, беседы, экскурсии, рассматривание иллюстраций, наблюдения за деятельностью и отношением людей.</a:t>
            </a:r>
          </a:p>
          <a:p>
            <a:r>
              <a:rPr lang="ru-RU" dirty="0" smtClean="0"/>
              <a:t>2. </a:t>
            </a:r>
            <a:r>
              <a:rPr lang="ru-RU" b="1" dirty="0" smtClean="0">
                <a:solidFill>
                  <a:srgbClr val="002060"/>
                </a:solidFill>
              </a:rPr>
              <a:t>Создание банка идей, создание игровой обстановки: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3214686"/>
            <a:ext cx="72152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, внесение атрибутов, новых игрушек и предметов, предметов-заместителей, рассматривание их, изготовление детьми предметов-заместителей, игрушек-самоделок, поделок, обучение игровым действиям с ними.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857357" y="485776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обучение ролевым действиям, ролевому диалогу, распределение ролей, разыгрывание игровых эпизодов.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5715016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</a:t>
            </a:r>
            <a:r>
              <a:rPr lang="ru-RU" b="1" dirty="0" smtClean="0">
                <a:solidFill>
                  <a:srgbClr val="002060"/>
                </a:solidFill>
              </a:rPr>
              <a:t>самостоятельная игра детей, расширение сюжета игры. Безболезненный выход из игры.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1500166" y="714356"/>
            <a:ext cx="6572296" cy="5643602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Б.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Эль-конин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ребенок в сюжетно-ролевой  игре отражает отношения, специфические для общества, в котором он живет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ребёнок умел играть , необходимо развивать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воображение.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игр способствующие  формированию воображения в дошкольном возрасте: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режиссерская, образная, сюжетно-ролевая , игра с правилами и снова режиссерская игра</a:t>
            </a:r>
            <a:r>
              <a:rPr lang="ru-RU" dirty="0" smtClean="0"/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28794" y="357166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 последовательности игры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785794"/>
            <a:ext cx="65722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1-этап- знакомим ребенка с той действительностью, которую он будет впоследствии отображать в игре.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этого мы придумываем какую-нибудь историю, подбираем соответствующие книги и открытки, напоминаем ребенку то, что он уже знает, привлекаем к рассказу и его самого, и других детей (особенно старших), и взрослых. Важно организовывать  экскурсии  так, чтобы ребенок получил и эмоциональный заряд для игры,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информацию, которую можно в игре использовать.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Например мы с детьми ходили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экскурсию в медицинский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кабинет. 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В последствии, дети смогли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отразить в игре  те отношения,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 обязанности медсестры, 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которых узнали.</a:t>
            </a:r>
          </a:p>
          <a:p>
            <a:endParaRPr lang="ru-RU" dirty="0"/>
          </a:p>
        </p:txBody>
      </p:sp>
      <p:pic>
        <p:nvPicPr>
          <p:cNvPr id="5" name="Рисунок 4" descr="DSCN27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643314"/>
            <a:ext cx="3929090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9" y="285728"/>
            <a:ext cx="742955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2-й этап-  вместе с детьми играть в особый вид сюжетно-ролевой игры — отобрази  тельную игру.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Посмотрите с ребёнком  мультфильм и предложите поиграть в него. Договоритесь, кто кем будет, и просто воспроизведите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то,что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видели несколько минут назад,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Сюжетно-отобразительную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игру можно организовать и не по «чужим» сценариям, а как повторение того, что происходило с самим ребенком. Обыгрывание реальных отношений, событий дает ребенку возможность открыть для себя волшебные слова детства «понарошку», «как будто», что очень важно для последующего развития и игры, и воображения.</a:t>
            </a:r>
          </a:p>
          <a:p>
            <a:endParaRPr lang="ru-RU" dirty="0"/>
          </a:p>
        </p:txBody>
      </p:sp>
      <p:pic>
        <p:nvPicPr>
          <p:cNvPr id="4" name="Рисунок 3" descr="DSCN05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357562"/>
            <a:ext cx="407196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5" y="1214422"/>
            <a:ext cx="707236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3-й этап –играем в игру-драматизацию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На этом этапе, в отличие от предыдущего, ребенок может уже по своему желанию менять ход сказки или акцентировать то, что ему больше всего нравится.  Например, в игре волк не съел Красную Шапочку, а подружился с ней.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737</Words>
  <Application>Microsoft Office PowerPoint</Application>
  <PresentationFormat>Экран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Пользователь Windows</cp:lastModifiedBy>
  <cp:revision>50</cp:revision>
  <dcterms:created xsi:type="dcterms:W3CDTF">2015-03-21T16:59:50Z</dcterms:created>
  <dcterms:modified xsi:type="dcterms:W3CDTF">2015-03-26T06:11:58Z</dcterms:modified>
</cp:coreProperties>
</file>