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16CA-2038-403B-B564-CD2BB0526D54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F12A8-CE52-4E3F-8EAC-31A458EB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16CA-2038-403B-B564-CD2BB0526D54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F12A8-CE52-4E3F-8EAC-31A458EB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16CA-2038-403B-B564-CD2BB0526D54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F12A8-CE52-4E3F-8EAC-31A458EB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16CA-2038-403B-B564-CD2BB0526D54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F12A8-CE52-4E3F-8EAC-31A458EB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16CA-2038-403B-B564-CD2BB0526D54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F12A8-CE52-4E3F-8EAC-31A458EB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16CA-2038-403B-B564-CD2BB0526D54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F12A8-CE52-4E3F-8EAC-31A458EB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16CA-2038-403B-B564-CD2BB0526D54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F12A8-CE52-4E3F-8EAC-31A458EB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16CA-2038-403B-B564-CD2BB0526D54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F12A8-CE52-4E3F-8EAC-31A458EB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16CA-2038-403B-B564-CD2BB0526D54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F12A8-CE52-4E3F-8EAC-31A458EB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16CA-2038-403B-B564-CD2BB0526D54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F12A8-CE52-4E3F-8EAC-31A458EB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16CA-2038-403B-B564-CD2BB0526D54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F12A8-CE52-4E3F-8EAC-31A458EB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016CA-2038-403B-B564-CD2BB0526D54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F12A8-CE52-4E3F-8EAC-31A458EB5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620689"/>
            <a:ext cx="7918648" cy="2979762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Краткосрочный проект</a:t>
            </a:r>
            <a:r>
              <a:rPr lang="en-US" dirty="0" smtClean="0">
                <a:solidFill>
                  <a:srgbClr val="FF0000"/>
                </a:solidFill>
              </a:rPr>
              <a:t>”</a:t>
            </a:r>
            <a:r>
              <a:rPr lang="ru-RU" dirty="0" smtClean="0">
                <a:solidFill>
                  <a:srgbClr val="FF0000"/>
                </a:solidFill>
              </a:rPr>
              <a:t>Масленица</a:t>
            </a:r>
            <a:r>
              <a:rPr lang="en-US" dirty="0" smtClean="0">
                <a:solidFill>
                  <a:srgbClr val="FF0000"/>
                </a:solidFill>
              </a:rPr>
              <a:t>”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Проведённый в старшей группе ГБДОУ№1 Красногвардейского района Санкт-Петербурга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600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Солнышко у нас в гостях спело песенку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AM00315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А мы плясали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AM00334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737574" y="1700808"/>
            <a:ext cx="3186354" cy="4248474"/>
          </a:xfrm>
        </p:spPr>
      </p:pic>
      <p:pic>
        <p:nvPicPr>
          <p:cNvPr id="4098" name="Picture 2" descr="C:\Users\1\Desktop\папка с папками\работы...Маша\новые\CAM0033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580112" y="1700808"/>
            <a:ext cx="3170889" cy="42278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4000">
              <a:srgbClr val="FF3399">
                <a:alpha val="9000"/>
              </a:srgb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76672"/>
            <a:ext cx="7906072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И играли на русских народных инструментах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AM00327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300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А потом ели блины с мёдом и вареньем!!!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CAM00339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3563888" y="1412776"/>
            <a:ext cx="5280586" cy="3960440"/>
          </a:xfrm>
        </p:spPr>
      </p:pic>
      <p:pic>
        <p:nvPicPr>
          <p:cNvPr id="5122" name="Picture 2" descr="C:\Users\1\Desktop\папка с папками\работы...Маша\новые\CAM0034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7504" y="3212976"/>
            <a:ext cx="4128458" cy="3456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tile tx="0" ty="0" sx="100000" sy="100000" flip="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На улице поздоровались с солнышком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Содержимое 3" descr="CAM00291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FFF200">
                <a:alpha val="28000"/>
              </a:srgbClr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Поиграли в русские народные игры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4" name="Содержимое 3" descr="CAM00292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899592" y="1108876"/>
            <a:ext cx="3957596" cy="2968197"/>
          </a:xfrm>
        </p:spPr>
      </p:pic>
      <p:pic>
        <p:nvPicPr>
          <p:cNvPr id="1026" name="Picture 2" descr="C:\Users\1\Desktop\папка с папками\работы...Маша\новые\CAM0029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812027" y="3356992"/>
            <a:ext cx="4080453" cy="30603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>
                <a:alpha val="4300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92D050"/>
                </a:solidFill>
              </a:rPr>
              <a:t>Пригласили солнышко заглянуть  к нам в группу</a:t>
            </a: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4" name="Содержимое 3" descr="CAM00294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screen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С помощью подручного материала изготовили подарки для весны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CAM00295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251520" y="1556792"/>
            <a:ext cx="3394472" cy="4525963"/>
          </a:xfrm>
        </p:spPr>
      </p:pic>
      <p:pic>
        <p:nvPicPr>
          <p:cNvPr id="2050" name="Picture 2" descr="C:\Users\1\Desktop\папка с папками\работы...Маша\новые\CAM00296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707904" y="1844824"/>
            <a:ext cx="5208579" cy="39064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 К нам в гости пожаловала сама масленица!!!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CAM00302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7400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Мы путешествовали по разным деревням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 descr="CAM00309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6000">
              <a:srgbClr val="92D050">
                <a:alpha val="13000"/>
              </a:srgb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 знакомились с разными забавами</a:t>
            </a:r>
            <a:endParaRPr lang="ru-RU" dirty="0"/>
          </a:p>
        </p:txBody>
      </p:sp>
      <p:pic>
        <p:nvPicPr>
          <p:cNvPr id="4" name="Содержимое 3" descr="CAM0031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539552" y="1196752"/>
            <a:ext cx="4070581" cy="3052936"/>
          </a:xfrm>
        </p:spPr>
      </p:pic>
      <p:pic>
        <p:nvPicPr>
          <p:cNvPr id="3074" name="Picture 2" descr="C:\Users\1\Desktop\папка с папками\работы...Маша\новые\CAM0030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16016" y="3429000"/>
            <a:ext cx="4224469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500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Масленица провела испытания на ловкость и смекалку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CAM00337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323528" y="1628800"/>
            <a:ext cx="5711089" cy="4525963"/>
          </a:xfrm>
        </p:spPr>
      </p:pic>
      <p:pic>
        <p:nvPicPr>
          <p:cNvPr id="6146" name="Picture 2" descr="C:\Users\1\Desktop\папка с папками\работы...Маша\новые\CAM0033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156176" y="4293096"/>
            <a:ext cx="2688299" cy="2016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92</Words>
  <Application>Microsoft Office PowerPoint</Application>
  <PresentationFormat>Экран (4:3)</PresentationFormat>
  <Paragraphs>14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Краткосрочный проект”Масленица”</vt:lpstr>
      <vt:lpstr>На улице поздоровались с солнышком</vt:lpstr>
      <vt:lpstr>Поиграли в русские народные игры</vt:lpstr>
      <vt:lpstr>Пригласили солнышко заглянуть  к нам в группу</vt:lpstr>
      <vt:lpstr>С помощью подручного материала изготовили подарки для весны</vt:lpstr>
      <vt:lpstr> К нам в гости пожаловала сама масленица!!!</vt:lpstr>
      <vt:lpstr>Мы путешествовали по разным деревням</vt:lpstr>
      <vt:lpstr>И знакомились с разными забавами</vt:lpstr>
      <vt:lpstr>Масленица провела испытания на ловкость и смекалку</vt:lpstr>
      <vt:lpstr>Солнышко у нас в гостях спело песенку</vt:lpstr>
      <vt:lpstr>А мы плясали </vt:lpstr>
      <vt:lpstr> И играли на русских народных инструментах</vt:lpstr>
      <vt:lpstr>А потом ели блины с мёдом и вареньем!!!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Краткосрочный проект”Масленица”</dc:title>
  <dc:creator>1</dc:creator>
  <cp:lastModifiedBy>1</cp:lastModifiedBy>
  <cp:revision>8</cp:revision>
  <dcterms:created xsi:type="dcterms:W3CDTF">2015-02-21T16:24:07Z</dcterms:created>
  <dcterms:modified xsi:type="dcterms:W3CDTF">2015-03-25T18:55:26Z</dcterms:modified>
</cp:coreProperties>
</file>