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Роль педагога по внедрению ФГОС в ДОУ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Разработала: </a:t>
            </a:r>
            <a:r>
              <a:rPr lang="ru-RU" dirty="0" err="1" smtClean="0"/>
              <a:t>Айыр-оол</a:t>
            </a:r>
            <a:r>
              <a:rPr lang="ru-RU" dirty="0" smtClean="0"/>
              <a:t> Вероника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880" y="237303"/>
            <a:ext cx="10881016" cy="1507067"/>
          </a:xfrm>
        </p:spPr>
        <p:txBody>
          <a:bodyPr/>
          <a:lstStyle/>
          <a:p>
            <a:pPr algn="ctr"/>
            <a:r>
              <a:rPr lang="ru-RU" b="1" dirty="0"/>
              <a:t>Технология проектной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378039"/>
            <a:ext cx="11127347" cy="522882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       </a:t>
            </a:r>
            <a:r>
              <a:rPr lang="ru-RU" sz="2800" b="1" dirty="0" smtClean="0">
                <a:solidFill>
                  <a:schemeClr val="bg1"/>
                </a:solidFill>
              </a:rPr>
              <a:t>Самостоятельная </a:t>
            </a:r>
            <a:r>
              <a:rPr lang="ru-RU" sz="2800" b="1" dirty="0">
                <a:solidFill>
                  <a:schemeClr val="bg1"/>
                </a:solidFill>
              </a:rPr>
              <a:t>и коллективная творческая завершённая работа, имеющая социально значимый результат. В основе проекта лежит проблема, для её решения необходим исследовательский поиск в различных направлениях, результаты которого обобщаются и объединяются в одно целое. Проектная деятельность, способ взаимодействия с окружающей средой, поэтапная практическая деятельность по достижению поставленной цели.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Экспериментировать, синтезировать полученные знания, развивать творческие способности и коммуникативные навыки.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89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515" y="546397"/>
            <a:ext cx="9593129" cy="150706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Исследовательские </a:t>
            </a:r>
            <a:r>
              <a:rPr lang="ru-RU" b="1" dirty="0" smtClean="0"/>
              <a:t>технологии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15" y="1674255"/>
            <a:ext cx="10443135" cy="494548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chemeClr val="bg1"/>
                </a:solidFill>
              </a:rPr>
              <a:t>Цель </a:t>
            </a:r>
            <a:r>
              <a:rPr lang="ru-RU" sz="2800" b="1" dirty="0">
                <a:solidFill>
                  <a:schemeClr val="bg1"/>
                </a:solidFill>
              </a:rPr>
              <a:t>– получение ответа на вопрос, почему существует то или иное явление, и как оно объясняется с точки зрения современного знания.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- Настоящая исследовательская задача никогда не может быть решена прямым действием и предполагает анализ пространства возможного.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- Ребенок должен осознать и сформулировать для себя и других причину, по которой он включается в исследование. Самостоятельное пополнение знаний, важно для определения индивидуальной траектории развития каждого дошкольника.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353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363" y="327456"/>
            <a:ext cx="9477219" cy="1507067"/>
          </a:xfrm>
        </p:spPr>
        <p:txBody>
          <a:bodyPr/>
          <a:lstStyle/>
          <a:p>
            <a:pPr algn="ctr"/>
            <a:r>
              <a:rPr lang="ru-RU" b="1" smtClean="0"/>
              <a:t>Портфолио дошкольника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363" y="1403797"/>
            <a:ext cx="9799191" cy="4893495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Портфолио – это способ фиксирования, накопления и оценки индивидуальных достижений дошкольника в определенный период его обучения.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Формы оценки достижений, позволяет воспитателю создать для каждого воспитанника свою точку успеха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2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17608"/>
            <a:ext cx="10687833" cy="1507067"/>
          </a:xfrm>
        </p:spPr>
        <p:txBody>
          <a:bodyPr/>
          <a:lstStyle/>
          <a:p>
            <a:pPr algn="ctr"/>
            <a:r>
              <a:rPr lang="ru-RU" b="1" dirty="0" err="1"/>
              <a:t>Здоровьесберегающие</a:t>
            </a:r>
            <a:r>
              <a:rPr lang="ru-RU" b="1" dirty="0"/>
              <a:t> технологии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584102"/>
            <a:ext cx="10687832" cy="5022760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Отражают две линии оздоровительно-развивающей работы: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- приобщение детей к физической культуре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- использование развивающих форм оздоровительной работы.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Осознанное отношение </a:t>
            </a:r>
            <a:r>
              <a:rPr lang="ru-RU" sz="2800" b="1" dirty="0">
                <a:solidFill>
                  <a:schemeClr val="bg1"/>
                </a:solidFill>
              </a:rPr>
              <a:t>ребенка к здоровью поддерживать и сохранять его, самостоятельно и эффективно решать задачи ЗОЖ и безопасного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23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270456"/>
            <a:ext cx="11694017" cy="633640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 Таким образом, использование </a:t>
            </a:r>
            <a:r>
              <a:rPr lang="ru-RU" sz="3200" b="1" dirty="0"/>
              <a:t>инновационных педагогических технологий открывает новые возможности воспитания и обучения дошкольников, и одной из наиболее эффективных в наши дни стал метод проектов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Следовательно, включение </a:t>
            </a:r>
            <a:r>
              <a:rPr lang="ru-RU" sz="3200" b="1" dirty="0">
                <a:solidFill>
                  <a:schemeClr val="bg1"/>
                </a:solidFill>
              </a:rPr>
              <a:t>инновационных педагогических технологий в образовательный процесс ДОУ будет эффективно способствовать повышению профессиональной компетентности воспитателей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Главное, роль педагога  </a:t>
            </a:r>
            <a:r>
              <a:rPr lang="ru-RU" sz="3200" b="1" smtClean="0">
                <a:solidFill>
                  <a:schemeClr val="bg1"/>
                </a:solidFill>
              </a:rPr>
              <a:t>по внедрению </a:t>
            </a:r>
            <a:r>
              <a:rPr lang="ru-RU" sz="3200" b="1" dirty="0" smtClean="0">
                <a:solidFill>
                  <a:schemeClr val="bg1"/>
                </a:solidFill>
              </a:rPr>
              <a:t>ФГОС в ДОУ  зависит от  его уровня  профессиональной компетентности. </a:t>
            </a:r>
            <a:endParaRPr lang="ru-RU" sz="32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45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4061" y="901521"/>
            <a:ext cx="8303876" cy="50928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164824"/>
              </a:avLst>
            </a:prstTxWarp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4460382" y="1902495"/>
            <a:ext cx="3271234" cy="3090929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7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95636"/>
            <a:ext cx="10945411" cy="183619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Задачи, стоящие перед  педагогом в период перехода к ФГОС ДОО:</a:t>
            </a:r>
          </a:p>
        </p:txBody>
      </p:sp>
      <p:pic>
        <p:nvPicPr>
          <p:cNvPr id="4" name="Picture 2" descr="http://im5-tub-ru.yandex.net/i?id=187425100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557" y="3193961"/>
            <a:ext cx="4871840" cy="21273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36653" y="2462366"/>
            <a:ext cx="57869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/>
              <a:t>1. </a:t>
            </a:r>
            <a:r>
              <a:rPr lang="ru-RU" sz="3200" b="1" dirty="0" smtClean="0"/>
              <a:t> осознать </a:t>
            </a:r>
            <a:r>
              <a:rPr lang="ru-RU" sz="3200" b="1" dirty="0"/>
              <a:t>новые требования к собственной профессиональной деятельности,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/>
              <a:t>2</a:t>
            </a:r>
            <a:r>
              <a:rPr lang="ru-RU" sz="3200" b="1" dirty="0" smtClean="0"/>
              <a:t>. ответить </a:t>
            </a:r>
            <a:r>
              <a:rPr lang="ru-RU" sz="3200" b="1" dirty="0"/>
              <a:t>на вопросы: чему и как учить?</a:t>
            </a:r>
          </a:p>
        </p:txBody>
      </p:sp>
    </p:spTree>
    <p:extLst>
      <p:ext uri="{BB962C8B-B14F-4D97-AF65-F5344CB8AC3E}">
        <p14:creationId xmlns:p14="http://schemas.microsoft.com/office/powerpoint/2010/main" val="3004741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730" y="211546"/>
            <a:ext cx="9399946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готовность педагога </a:t>
            </a:r>
            <a:r>
              <a:rPr lang="ru-RU" b="1" dirty="0"/>
              <a:t>к введению </a:t>
            </a:r>
            <a:r>
              <a:rPr lang="ru-RU" b="1" dirty="0" smtClean="0"/>
              <a:t>ФГОС </a:t>
            </a:r>
            <a:r>
              <a:rPr lang="ru-RU" b="1" dirty="0"/>
              <a:t>состоит </a:t>
            </a:r>
            <a:r>
              <a:rPr lang="ru-RU" b="1" dirty="0" smtClean="0"/>
              <a:t>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708337" y="1506828"/>
            <a:ext cx="10303099" cy="5164427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Знание и реализация требований ФГОС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Знание основных понятий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Умение перестроить НОД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Знание структуры ФГОС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Необходимо обеспечить 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педагога  программами и методическим материалом,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Прохождение курсов по внедрению ФГОС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Знание ФГОС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Усовершенствование  знаний по ФГОС, их практическое применение в образовательной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923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977176"/>
              </p:ext>
            </p:extLst>
          </p:nvPr>
        </p:nvGraphicFramePr>
        <p:xfrm>
          <a:off x="154547" y="1004551"/>
          <a:ext cx="11809926" cy="5815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019"/>
                <a:gridCol w="3979572"/>
                <a:gridCol w="4855335"/>
              </a:tblGrid>
              <a:tr h="8790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Предмет изменений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Традиционная деятельность педагога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Деятельность педагога, </a:t>
                      </a:r>
                    </a:p>
                    <a:p>
                      <a:r>
                        <a:rPr lang="ru-RU" sz="1800" dirty="0" smtClean="0"/>
                        <a:t>работающего по ФГОС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14064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Подготовка к НОД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пользуется жестко структурированным конспектом занятия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пользуется сценарным планом НОД, предоставляющим ему свободу в выборе форм, способов и приемов обучения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  <a:tr h="14064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Основные этапы</a:t>
                      </a:r>
                      <a:r>
                        <a:rPr lang="ru-RU" b="1" baseline="0" dirty="0" smtClean="0"/>
                        <a:t> НОД</a:t>
                      </a:r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Объяснение и закрепление учебного материала. Большое количество времени занимает речь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Самостоятельная деятельность воспитанников (более половины времени НОД)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</a:tr>
              <a:tr h="19747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Главная цель педагога в НОД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Успеть выполнить все, что запланировано</a:t>
                      </a:r>
                    </a:p>
                    <a:p>
                      <a:endParaRPr lang="ru-RU" b="1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Организовать деятельность детей: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создание комфортного и гармоничного условий; </a:t>
                      </a:r>
                    </a:p>
                    <a:p>
                      <a:r>
                        <a:rPr lang="ru-RU" b="1" dirty="0" smtClean="0"/>
                        <a:t>• по поиску и обработке информации;</a:t>
                      </a:r>
                    </a:p>
                    <a:p>
                      <a:r>
                        <a:rPr lang="ru-RU" b="1" dirty="0" smtClean="0"/>
                        <a:t>• обобщению способов действия;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3183" y="340107"/>
            <a:ext cx="11050073" cy="8447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Характеристика изменений в деятельности педагога, работающего по ФГО</a:t>
            </a:r>
            <a:r>
              <a:rPr lang="ru-RU" sz="3600" b="1" dirty="0" smtClean="0"/>
              <a:t>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6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6" y="-123305"/>
            <a:ext cx="11539469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Повышение уровня педагогов в овладении современными образовательными технологиями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90" y="1210614"/>
            <a:ext cx="11539468" cy="347682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Задачи:</a:t>
            </a:r>
          </a:p>
          <a:p>
            <a:r>
              <a:rPr lang="ru-RU" b="1" dirty="0">
                <a:solidFill>
                  <a:schemeClr val="bg1"/>
                </a:solidFill>
              </a:rPr>
              <a:t>1. Проанализировать владение воспитателями знаний о педагогических технологиях.</a:t>
            </a:r>
          </a:p>
          <a:p>
            <a:r>
              <a:rPr lang="ru-RU" b="1" dirty="0">
                <a:solidFill>
                  <a:schemeClr val="bg1"/>
                </a:solidFill>
              </a:rPr>
              <a:t>2. Разработать систему педагогических мероприятий, направленных на систематизацию знаний о педагогических технологиях.</a:t>
            </a:r>
          </a:p>
          <a:p>
            <a:r>
              <a:rPr lang="ru-RU" b="1" dirty="0">
                <a:solidFill>
                  <a:schemeClr val="bg1"/>
                </a:solidFill>
              </a:rPr>
              <a:t>3. Внедрение технологии проектной деятельности в работу ДОУ через партнерское взаимодействие воспитанников, педагога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3464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250181"/>
            <a:ext cx="11681138" cy="4424849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/>
              <a:t>Современные педагогические технологии в образовательном процессе ДОУ в условиях перехода на новые образовательные стандарты</a:t>
            </a:r>
            <a:r>
              <a:rPr lang="ru-RU" sz="2700" b="1" dirty="0" smtClean="0"/>
              <a:t>.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Использование </a:t>
            </a:r>
            <a:r>
              <a:rPr lang="ru-RU" sz="2700" b="1" dirty="0"/>
              <a:t>инновационных педагогических технологий открывает новые возможности воспитания и обучения </a:t>
            </a:r>
            <a:r>
              <a:rPr lang="ru-RU" sz="2700" b="1" dirty="0" smtClean="0"/>
              <a:t>дошкольников</a:t>
            </a:r>
            <a:r>
              <a:rPr lang="ru-RU" sz="2700" b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507605"/>
            <a:ext cx="11706896" cy="217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«Технология</a:t>
            </a:r>
            <a:r>
              <a:rPr lang="ru-RU" sz="2800" b="1" dirty="0"/>
              <a:t>» </a:t>
            </a:r>
            <a:r>
              <a:rPr lang="ru-RU" sz="2800" b="1" dirty="0">
                <a:solidFill>
                  <a:schemeClr val="bg1"/>
                </a:solidFill>
              </a:rPr>
              <a:t>- от греческого это искусство, мастерство, умение, совокупность приёмов и способов получения, обработки и переработки сырья, материалов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59543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422" y="469124"/>
            <a:ext cx="10777985" cy="150706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Личностно-ориентированные </a:t>
            </a:r>
            <a:r>
              <a:rPr lang="ru-RU" b="1" dirty="0" smtClean="0"/>
              <a:t>технологии-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22" y="1976191"/>
            <a:ext cx="11099956" cy="4089758"/>
          </a:xfrm>
        </p:spPr>
        <p:txBody>
          <a:bodyPr/>
          <a:lstStyle/>
          <a:p>
            <a:r>
              <a:rPr lang="ru-RU" sz="2800" b="1" dirty="0" smtClean="0"/>
              <a:t>       </a:t>
            </a:r>
            <a:r>
              <a:rPr lang="ru-RU" sz="2800" b="1" dirty="0" smtClean="0">
                <a:solidFill>
                  <a:schemeClr val="bg1"/>
                </a:solidFill>
              </a:rPr>
              <a:t>Содержащиеся </a:t>
            </a:r>
            <a:r>
              <a:rPr lang="ru-RU" sz="2800" b="1" dirty="0">
                <a:solidFill>
                  <a:schemeClr val="bg1"/>
                </a:solidFill>
              </a:rPr>
              <a:t>в виде элементов различные виды творческой, исследовательской, поисковой деятельности детей. Содержание образования представляет собой среду, в которой происходит становление и развитие личности ребенка. Создание атмосферы любви, заботы, сотрудничества, создание условий для творчества и </a:t>
            </a:r>
            <a:r>
              <a:rPr lang="ru-RU" sz="2800" b="1" dirty="0" err="1">
                <a:solidFill>
                  <a:schemeClr val="bg1"/>
                </a:solidFill>
              </a:rPr>
              <a:t>самоактуализации</a:t>
            </a:r>
            <a:r>
              <a:rPr lang="ru-RU" sz="2800" b="1" dirty="0">
                <a:solidFill>
                  <a:schemeClr val="bg1"/>
                </a:solidFill>
              </a:rPr>
              <a:t> личности.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25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88819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Игровая </a:t>
            </a:r>
            <a:r>
              <a:rPr lang="ru-RU" b="1" dirty="0" smtClean="0"/>
              <a:t>технология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390918"/>
            <a:ext cx="10777985" cy="5215943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</a:rPr>
              <a:t>По определению, игра – это вид деятельности в условиях ситуаций, направлена на воссоздание и усвоение общественного опыта, в котором складывается и совершенствуется самоуправление поведением.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Педагогическая игра обладает существенным признаком – четко поставленной целью обучения и соответствующим ей педагогическим результатом.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Расширение кругозора, развитие познавательной деятельности, формирование определенных умений и навыков, необходимых в практической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23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01698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Проблемная технология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455313"/>
            <a:ext cx="10971168" cy="510003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Обучение через открытие. Под проблемным обучением понимается такая организация деятельности, которая предполагает создание под руководством воспитателя проблемных ситуаций и активную самостоятельную деятельность детей по их разрешению, в результате чего и происходит творческое овладение ЗУН и развитие мыслительных способностей.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Происходит творческое овладение знаниями, умениями, навыками, развиваются мыслительные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424628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736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Сектор</vt:lpstr>
      <vt:lpstr>Роль педагога по внедрению ФГОС в ДОУ</vt:lpstr>
      <vt:lpstr>Задачи, стоящие перед  педагогом в период перехода к ФГОС ДОО:</vt:lpstr>
      <vt:lpstr>  готовность педагога к введению ФГОС состоит в: </vt:lpstr>
      <vt:lpstr>Характеристика изменений в деятельности педагога, работающего по ФГОС </vt:lpstr>
      <vt:lpstr>Повышение уровня педагогов в овладении современными образовательными технологиями.</vt:lpstr>
      <vt:lpstr>Современные педагогические технологии в образовательном процессе ДОУ в условиях перехода на новые образовательные стандарты.  Использование инновационных педагогических технологий открывает новые возможности воспитания и обучения дошкольников.</vt:lpstr>
      <vt:lpstr>Личностно-ориентированные технологии-</vt:lpstr>
      <vt:lpstr>Игровая технология</vt:lpstr>
      <vt:lpstr>Проблемная технология</vt:lpstr>
      <vt:lpstr>Технология проектной деятельности</vt:lpstr>
      <vt:lpstr>Исследовательские технологии</vt:lpstr>
      <vt:lpstr>Портфолио дошкольника</vt:lpstr>
      <vt:lpstr>Здоровьесберегающие технологии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педагога в внедрении ФГОС в ДОУ</dc:title>
  <dc:creator>орлан</dc:creator>
  <cp:lastModifiedBy>орлан</cp:lastModifiedBy>
  <cp:revision>12</cp:revision>
  <dcterms:created xsi:type="dcterms:W3CDTF">2015-03-25T04:07:18Z</dcterms:created>
  <dcterms:modified xsi:type="dcterms:W3CDTF">2015-03-25T08:41:12Z</dcterms:modified>
</cp:coreProperties>
</file>