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9" r:id="rId8"/>
    <p:sldId id="264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red_shabl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500042"/>
            <a:ext cx="842968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Огонь – друг, огонь – враг.</a:t>
            </a:r>
          </a:p>
          <a:p>
            <a:pPr algn="ctr"/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3" y="1714488"/>
            <a:ext cx="8786874" cy="427809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ru-RU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ru-RU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ru-RU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Балабанова Нина Александровна</a:t>
            </a:r>
          </a:p>
          <a:p>
            <a:pPr algn="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Воспитатель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МБДОУ «Детский сад комбинированного вида №1 «Огонёк»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3314" name="Picture 2" descr="http://im0-tub-ru.yandex.net/i?id=48060adf700e9d310ce46512e5320fd5-08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1357298"/>
            <a:ext cx="1757367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red_shabl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36520" y="2967335"/>
            <a:ext cx="360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500042"/>
            <a:ext cx="835824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Задача каждого суметь  грамотно сообщить о пожаре:</a:t>
            </a:r>
          </a:p>
          <a:p>
            <a:endParaRPr lang="ru-RU" sz="40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  <a:t>назвать адрес, где горит; </a:t>
            </a:r>
          </a:p>
          <a:p>
            <a:pPr>
              <a:buFont typeface="Wingdings" pitchFamily="2" charset="2"/>
              <a:buChar char="§"/>
            </a:pPr>
            <a: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  <a:t>свой номер телефона; </a:t>
            </a:r>
          </a:p>
          <a:p>
            <a:pPr>
              <a:buFont typeface="Wingdings" pitchFamily="2" charset="2"/>
              <a:buChar char="§"/>
            </a:pPr>
            <a: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  <a:t>свою фамилию; </a:t>
            </a:r>
          </a:p>
          <a:p>
            <a:pPr>
              <a:buFont typeface="Wingdings" pitchFamily="2" charset="2"/>
              <a:buChar char="§"/>
            </a:pPr>
            <a: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  <a:t>на каком этаже горит; </a:t>
            </a:r>
          </a:p>
          <a:p>
            <a:pPr>
              <a:buFont typeface="Wingdings" pitchFamily="2" charset="2"/>
              <a:buChar char="§"/>
            </a:pPr>
            <a: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  <a:t>как лучше подъехать к дому; </a:t>
            </a:r>
          </a:p>
          <a:p>
            <a:pPr>
              <a:buFont typeface="Wingdings" pitchFamily="2" charset="2"/>
              <a:buChar char="§"/>
            </a:pPr>
            <a: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  <a:t>сколько подъездов в доме.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6155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red_shabl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36155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500042"/>
            <a:ext cx="28575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 </a:t>
            </a:r>
            <a: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  <a:t>Теперь я вижу, что вы знаете, что с огнем шутить опасно и всегда будете выполнять правила пожарной безопасности</a:t>
            </a:r>
            <a:endParaRPr lang="ru-RU" sz="3600" dirty="0">
              <a:latin typeface="Monotype Corsiva" pitchFamily="66" charset="0"/>
            </a:endParaRPr>
          </a:p>
        </p:txBody>
      </p:sp>
      <p:pic>
        <p:nvPicPr>
          <p:cNvPr id="6146" name="Picture 2" descr="http://im1-tub-ru.yandex.net/i?id=b2728e8793ae81e25425305064cff4a9-83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714356"/>
            <a:ext cx="4643470" cy="542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admin\Desktop\red_shabl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85721" y="285728"/>
            <a:ext cx="314327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  <a:t>Правила пожарные без запинки знайте, </a:t>
            </a:r>
            <a:b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  <a:t>Правила пожарные строго соблюдайте!</a:t>
            </a:r>
            <a:b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  <a:t>Утром, вечером и днем</a:t>
            </a:r>
            <a:b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  <a:t>Осторожен будь с огнем!</a:t>
            </a:r>
            <a:r>
              <a:rPr lang="ru-RU" sz="3600" dirty="0" smtClean="0">
                <a:latin typeface="Monotype Corsiva" pitchFamily="66" charset="0"/>
              </a:rPr>
              <a:t> </a:t>
            </a:r>
            <a:endParaRPr lang="ru-RU" sz="3600" dirty="0">
              <a:latin typeface="Monotype Corsiva" pitchFamily="66" charset="0"/>
            </a:endParaRPr>
          </a:p>
        </p:txBody>
      </p:sp>
      <p:pic>
        <p:nvPicPr>
          <p:cNvPr id="26628" name="Picture 4" descr="http://im1-tub-ru.yandex.net/i?id=df8b57f2ca0fee6766ae3e723c8ac35a-95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357166"/>
            <a:ext cx="2357454" cy="5857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admin\Desktop\red_shabl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14348" y="2285992"/>
            <a:ext cx="750099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Спасибо!</a:t>
            </a:r>
            <a:endParaRPr lang="ru-RU" sz="88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admin\Desktop\red_shabl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28596" y="2143116"/>
            <a:ext cx="850112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отработать до автоматизма правила поведения детей при пожаре;</a:t>
            </a:r>
            <a:endParaRPr kumimoji="0" lang="ru-RU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расширение знаний, знакомство с основными причинами пожаров;</a:t>
            </a:r>
            <a:endParaRPr kumimoji="0" lang="ru-RU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привитие элементарных навыков осторожного обращения с огнём и умение правильно действовать в случае возникновения пожара;</a:t>
            </a:r>
            <a:endParaRPr kumimoji="0" lang="ru-RU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соблюдение правил пожарной безопасности.</a:t>
            </a:r>
            <a:endParaRPr kumimoji="0" lang="ru-RU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11114" y="500042"/>
            <a:ext cx="272177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kumimoji="0" lang="ru-RU" sz="5400" b="1" i="0" u="none" strike="noStrike" cap="none" spc="150" normalizeH="0" baseline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Задачи:</a:t>
            </a:r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admin\Desktop\red_shabl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282" y="428604"/>
            <a:ext cx="864399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Звони скорее   -  01 </a:t>
            </a:r>
          </a:p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Если дома ты один</a:t>
            </a:r>
          </a:p>
          <a:p>
            <a:pPr algn="ctr"/>
            <a:endParaRPr lang="ru-RU" sz="54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" name="Рисунок 4" descr="http://im3-tub-ru.yandex.net/i?id=c80b7aca1d02c63ec30390c3d2b6b03c-93-144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2071687"/>
            <a:ext cx="6357982" cy="4357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red_shabl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2290" name="Picture 2" descr="Пожарная безопасность - презентация &quot; делимся файлам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09" y="428604"/>
            <a:ext cx="7858181" cy="5857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red_shabl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78198" y="2967335"/>
            <a:ext cx="3545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612845"/>
            <a:ext cx="807249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- Обнаружив пожар, позвонить по телефону 01 или с сотового 010, 112, сообщить фамилию, адрес, что и где горит.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- Предупредить о пожаре соседей, если необходимо, они помогут ребенку вызвать пожарных.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- Нельзя прятаться под кровать, в шкаф, под ванну, а постараться убежать из квартиры.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- Ребенку необходимо знать: дым гораздо опаснее огня. В задымленном помещении – закрыть нос и рот мокрой тряпкой, лечь на пол и ползти к выходу – внизу дыма меньше.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- При пожаре в подъезде пользоваться лифтом запрещается. Он может отключиться.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- Ожидая приезда пожарных, сохранять спокойствие.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- Когда приедут пожарные, выполнять все их указания.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red_shabl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1" y="285729"/>
            <a:ext cx="8572559" cy="523220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Загадки</a:t>
            </a:r>
          </a:p>
          <a:p>
            <a:endParaRPr lang="ru-RU" sz="2800" b="1" cap="none" spc="0" dirty="0" smtClean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  <a:p>
            <a:r>
              <a:rPr lang="ru-RU" sz="28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На привале нам помог – </a:t>
            </a:r>
          </a:p>
          <a:p>
            <a:r>
              <a:rPr lang="ru-RU" sz="28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Суп варил, картошку пёк.</a:t>
            </a:r>
          </a:p>
          <a:p>
            <a:r>
              <a:rPr lang="ru-RU" sz="28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Для похода он хорош,</a:t>
            </a:r>
          </a:p>
          <a:p>
            <a:r>
              <a:rPr lang="ru-RU" sz="28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Да с собой не понесёшь  (Огонь)</a:t>
            </a:r>
          </a:p>
          <a:p>
            <a:pPr algn="r"/>
            <a:endParaRPr lang="ru-RU" sz="2800" b="1" dirty="0" smtClean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  <a:p>
            <a:pPr algn="ctr"/>
            <a:r>
              <a:rPr lang="ru-RU" sz="28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                              Шипит и злится.</a:t>
            </a:r>
          </a:p>
          <a:p>
            <a:pPr algn="ctr"/>
            <a:r>
              <a:rPr lang="ru-RU" sz="28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                         Воды боится,</a:t>
            </a:r>
          </a:p>
          <a:p>
            <a:pPr algn="ctr"/>
            <a:r>
              <a:rPr lang="ru-RU" sz="28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                                      С языком, а не лает, </a:t>
            </a:r>
          </a:p>
          <a:p>
            <a:pPr algn="ctr"/>
            <a:r>
              <a:rPr lang="ru-RU" sz="28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                                                   Б</a:t>
            </a:r>
            <a:r>
              <a:rPr lang="ru-RU" sz="28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ез зубов, а кусает  (Огонь)</a:t>
            </a:r>
            <a:endParaRPr lang="ru-RU" sz="28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red_shabl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71472" y="571480"/>
            <a:ext cx="807249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 </a:t>
            </a:r>
            <a:r>
              <a:rPr lang="ru-RU" sz="3600" dirty="0" smtClean="0">
                <a:solidFill>
                  <a:srgbClr val="FFFF00"/>
                </a:solidFill>
              </a:rPr>
              <a:t>Огненные пословицы:</a:t>
            </a:r>
          </a:p>
          <a:p>
            <a:endParaRPr lang="ru-RU" sz="36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r>
              <a:rPr lang="ru-RU" sz="3600" dirty="0" smtClean="0">
                <a:solidFill>
                  <a:schemeClr val="bg1"/>
                </a:solidFill>
                <a:latin typeface="Monotype Corsiva" pitchFamily="66" charset="0"/>
              </a:rPr>
              <a:t>● </a:t>
            </a:r>
            <a:r>
              <a:rPr lang="ru-RU" sz="3600" dirty="0" smtClean="0">
                <a:solidFill>
                  <a:schemeClr val="bg1"/>
                </a:solidFill>
                <a:latin typeface="Monotype Corsiva" pitchFamily="66" charset="0"/>
              </a:rPr>
              <a:t>Спички не тронь - в них огонь.</a:t>
            </a:r>
            <a:br>
              <a:rPr lang="ru-RU" sz="36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chemeClr val="bg1"/>
                </a:solidFill>
                <a:latin typeface="Monotype Corsiva" pitchFamily="66" charset="0"/>
              </a:rPr>
              <a:t>● И малая искра сжигает города. </a:t>
            </a:r>
            <a:br>
              <a:rPr lang="ru-RU" sz="36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chemeClr val="bg1"/>
                </a:solidFill>
                <a:latin typeface="Monotype Corsiva" pitchFamily="66" charset="0"/>
              </a:rPr>
              <a:t>● Не шути с огнем, обожжёшься.</a:t>
            </a:r>
            <a:br>
              <a:rPr lang="ru-RU" sz="36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chemeClr val="bg1"/>
                </a:solidFill>
                <a:latin typeface="Monotype Corsiva" pitchFamily="66" charset="0"/>
              </a:rPr>
              <a:t>● Упустишь огонь – не потушишь. </a:t>
            </a:r>
            <a:br>
              <a:rPr lang="ru-RU" sz="36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chemeClr val="bg1"/>
                </a:solidFill>
                <a:latin typeface="Monotype Corsiva" pitchFamily="66" charset="0"/>
              </a:rPr>
              <a:t>● Дорого при пожаре и ведро воды.</a:t>
            </a:r>
            <a:br>
              <a:rPr lang="ru-RU" sz="36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chemeClr val="bg1"/>
                </a:solidFill>
                <a:latin typeface="Monotype Corsiva" pitchFamily="66" charset="0"/>
              </a:rPr>
              <a:t>● Не шути с огнём - можешь сгореть.</a:t>
            </a:r>
            <a:br>
              <a:rPr lang="ru-RU" sz="36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chemeClr val="bg1"/>
                </a:solidFill>
                <a:latin typeface="Monotype Corsiva" pitchFamily="66" charset="0"/>
              </a:rPr>
              <a:t>● С огнём воюют, а без огня горюют.</a:t>
            </a:r>
            <a:br>
              <a:rPr lang="ru-RU" sz="36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chemeClr val="bg1"/>
                </a:solidFill>
                <a:latin typeface="Monotype Corsiva" pitchFamily="66" charset="0"/>
              </a:rPr>
              <a:t>● Спички не игрушка, огонь не забава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.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red_shabl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928670"/>
            <a:ext cx="828680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Причины пожара</a:t>
            </a:r>
          </a:p>
          <a:p>
            <a:pPr algn="ctr"/>
            <a:endParaRPr lang="ru-RU" sz="54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  <a:p>
            <a:pPr algn="ctr"/>
            <a:endParaRPr lang="ru-RU" sz="5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8194" name="Picture 2" descr="http://im0-tub-ru.yandex.net/i?id=8b844535a24f09133c87580123f69a35-43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928802"/>
            <a:ext cx="2786082" cy="2571768"/>
          </a:xfrm>
          <a:prstGeom prst="rect">
            <a:avLst/>
          </a:prstGeom>
          <a:noFill/>
        </p:spPr>
      </p:pic>
      <p:pic>
        <p:nvPicPr>
          <p:cNvPr id="8196" name="Picture 4" descr="http://im2-tub-ru.yandex.net/i?id=f11f05153db44aba55c04caa11eb0e24-113-144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2000240"/>
            <a:ext cx="2428892" cy="2571768"/>
          </a:xfrm>
          <a:prstGeom prst="rect">
            <a:avLst/>
          </a:prstGeom>
          <a:noFill/>
        </p:spPr>
      </p:pic>
      <p:sp>
        <p:nvSpPr>
          <p:cNvPr id="8198" name="AutoShape 6" descr="http://im2-tub-ru.yandex.net/i?id=14db33ee2a18f57f44c50f4f054aad07-84-144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200" name="Picture 8" descr="http://im1-tub-ru.yandex.net/i?id=b5a22344233b4edf4d773dca3bc7b8ac-117-144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4000504"/>
            <a:ext cx="3000396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red_shabl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407336" y="2967335"/>
            <a:ext cx="4988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357167"/>
            <a:ext cx="8286808" cy="5952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ru-RU" dirty="0" smtClean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endParaRPr lang="ru-RU" dirty="0" smtClean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- неосторожное обращение с огнём;</a:t>
            </a:r>
          </a:p>
          <a:p>
            <a:pPr>
              <a:lnSpc>
                <a:spcPct val="80000"/>
              </a:lnSpc>
            </a:pPr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- нарушение правил эксплуатации электроприборов и электрооборудования;</a:t>
            </a:r>
          </a:p>
          <a:p>
            <a:pPr>
              <a:lnSpc>
                <a:spcPct val="80000"/>
              </a:lnSpc>
            </a:pPr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- замыкание электропроводки;</a:t>
            </a:r>
          </a:p>
          <a:p>
            <a:pPr>
              <a:lnSpc>
                <a:spcPct val="80000"/>
              </a:lnSpc>
            </a:pPr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- оставленные костры;</a:t>
            </a:r>
          </a:p>
          <a:p>
            <a:pPr>
              <a:lnSpc>
                <a:spcPct val="80000"/>
              </a:lnSpc>
            </a:pPr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- утечка газа;</a:t>
            </a:r>
          </a:p>
          <a:p>
            <a:pPr>
              <a:lnSpc>
                <a:spcPct val="80000"/>
              </a:lnSpc>
            </a:pPr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- оставленная свечка;</a:t>
            </a:r>
          </a:p>
          <a:p>
            <a:pPr>
              <a:lnSpc>
                <a:spcPct val="80000"/>
              </a:lnSpc>
            </a:pPr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- невнимательность в обращении с пиротехническими средствами;</a:t>
            </a:r>
          </a:p>
          <a:p>
            <a:pPr>
              <a:lnSpc>
                <a:spcPct val="80000"/>
              </a:lnSpc>
            </a:pPr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- брошенная сигарета;</a:t>
            </a:r>
          </a:p>
          <a:p>
            <a:pPr>
              <a:lnSpc>
                <a:spcPct val="80000"/>
              </a:lnSpc>
            </a:pPr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-молния.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102</TotalTime>
  <Words>378</Words>
  <PresentationFormat>Экран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- соревнование</dc:title>
  <dc:creator>admin</dc:creator>
  <cp:lastModifiedBy>admin</cp:lastModifiedBy>
  <cp:revision>13</cp:revision>
  <dcterms:created xsi:type="dcterms:W3CDTF">2014-12-19T18:07:46Z</dcterms:created>
  <dcterms:modified xsi:type="dcterms:W3CDTF">2014-12-19T20:02:27Z</dcterms:modified>
</cp:coreProperties>
</file>