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1C4CD4"/>
    <a:srgbClr val="FF33CC"/>
    <a:srgbClr val="FF33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23772" autoAdjust="0"/>
    <p:restoredTop sz="94660"/>
  </p:normalViewPr>
  <p:slideViewPr>
    <p:cSldViewPr>
      <p:cViewPr varScale="1">
        <p:scale>
          <a:sx n="73" d="100"/>
          <a:sy n="73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BD87AD-3867-4554-B7B3-CE2770F5D53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CB10918-3236-46B3-B26D-9C3524201D3B}">
      <dgm:prSet/>
      <dgm:spPr/>
      <dgm:t>
        <a:bodyPr/>
        <a:lstStyle/>
        <a:p>
          <a:pPr rtl="0"/>
          <a:r>
            <a:rPr lang="ru-RU" dirty="0" smtClean="0"/>
            <a:t>Где?</a:t>
          </a:r>
          <a:endParaRPr lang="ru-RU" dirty="0"/>
        </a:p>
      </dgm:t>
    </dgm:pt>
    <dgm:pt modelId="{6229C004-5862-48EF-8D68-AC5FB2380258}" type="parTrans" cxnId="{67F1BA60-BCE2-4F3C-8664-430C1B7556A7}">
      <dgm:prSet/>
      <dgm:spPr/>
      <dgm:t>
        <a:bodyPr/>
        <a:lstStyle/>
        <a:p>
          <a:endParaRPr lang="ru-RU"/>
        </a:p>
      </dgm:t>
    </dgm:pt>
    <dgm:pt modelId="{0F5EB46E-996C-4837-B608-7FB78A14B2FE}" type="sibTrans" cxnId="{67F1BA60-BCE2-4F3C-8664-430C1B7556A7}">
      <dgm:prSet/>
      <dgm:spPr/>
      <dgm:t>
        <a:bodyPr/>
        <a:lstStyle/>
        <a:p>
          <a:endParaRPr lang="ru-RU"/>
        </a:p>
      </dgm:t>
    </dgm:pt>
    <dgm:pt modelId="{9E14A123-A3B0-4EBE-9756-824E40F8DC7A}">
      <dgm:prSet/>
      <dgm:spPr/>
      <dgm:t>
        <a:bodyPr/>
        <a:lstStyle/>
        <a:p>
          <a:pPr rtl="0"/>
          <a:r>
            <a:rPr lang="ru-RU" dirty="0" smtClean="0"/>
            <a:t>Куда?</a:t>
          </a:r>
          <a:endParaRPr lang="ru-RU" dirty="0"/>
        </a:p>
      </dgm:t>
    </dgm:pt>
    <dgm:pt modelId="{77C9CA0C-4286-4A94-AC3C-79ADDDAEFBF0}" type="parTrans" cxnId="{BEA80DA1-F079-48C4-BBBE-6BC06CC6A303}">
      <dgm:prSet/>
      <dgm:spPr/>
      <dgm:t>
        <a:bodyPr/>
        <a:lstStyle/>
        <a:p>
          <a:endParaRPr lang="ru-RU"/>
        </a:p>
      </dgm:t>
    </dgm:pt>
    <dgm:pt modelId="{4047D4CF-228C-4F0D-ACB8-BA64155B5783}" type="sibTrans" cxnId="{BEA80DA1-F079-48C4-BBBE-6BC06CC6A303}">
      <dgm:prSet/>
      <dgm:spPr/>
      <dgm:t>
        <a:bodyPr/>
        <a:lstStyle/>
        <a:p>
          <a:endParaRPr lang="ru-RU"/>
        </a:p>
      </dgm:t>
    </dgm:pt>
    <dgm:pt modelId="{4E0642D9-E4EC-405A-86B8-5C3AC4210843}">
      <dgm:prSet/>
      <dgm:spPr/>
      <dgm:t>
        <a:bodyPr/>
        <a:lstStyle/>
        <a:p>
          <a:pPr rtl="0"/>
          <a:r>
            <a:rPr lang="ru-RU" dirty="0" smtClean="0"/>
            <a:t>Откуда?</a:t>
          </a:r>
          <a:endParaRPr lang="ru-RU" dirty="0"/>
        </a:p>
      </dgm:t>
    </dgm:pt>
    <dgm:pt modelId="{075E534C-79CC-42DA-88E8-3E60D1B19C54}" type="parTrans" cxnId="{A7E3ECB7-A4D7-449B-8A5F-CF97AD478E12}">
      <dgm:prSet/>
      <dgm:spPr/>
      <dgm:t>
        <a:bodyPr/>
        <a:lstStyle/>
        <a:p>
          <a:endParaRPr lang="ru-RU"/>
        </a:p>
      </dgm:t>
    </dgm:pt>
    <dgm:pt modelId="{BC110384-F879-46A7-B366-F54C0B8F8413}" type="sibTrans" cxnId="{A7E3ECB7-A4D7-449B-8A5F-CF97AD478E12}">
      <dgm:prSet/>
      <dgm:spPr/>
      <dgm:t>
        <a:bodyPr/>
        <a:lstStyle/>
        <a:p>
          <a:endParaRPr lang="ru-RU"/>
        </a:p>
      </dgm:t>
    </dgm:pt>
    <dgm:pt modelId="{BAF6E7A1-097A-4D14-927B-E1B7E87A0638}" type="pres">
      <dgm:prSet presAssocID="{03BD87AD-3867-4554-B7B3-CE2770F5D53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070DD8-B224-477A-BFE7-9434EC6E4C16}" type="pres">
      <dgm:prSet presAssocID="{FCB10918-3236-46B3-B26D-9C3524201D3B}" presName="circ1" presStyleLbl="vennNode1" presStyleIdx="0" presStyleCnt="3"/>
      <dgm:spPr/>
      <dgm:t>
        <a:bodyPr/>
        <a:lstStyle/>
        <a:p>
          <a:endParaRPr lang="ru-RU"/>
        </a:p>
      </dgm:t>
    </dgm:pt>
    <dgm:pt modelId="{36887553-36D0-4FB4-96EC-F83E13E62E17}" type="pres">
      <dgm:prSet presAssocID="{FCB10918-3236-46B3-B26D-9C3524201D3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CF29C-F5CF-49D8-AD0D-44FD6AF5566A}" type="pres">
      <dgm:prSet presAssocID="{9E14A123-A3B0-4EBE-9756-824E40F8DC7A}" presName="circ2" presStyleLbl="vennNode1" presStyleIdx="1" presStyleCnt="3"/>
      <dgm:spPr/>
      <dgm:t>
        <a:bodyPr/>
        <a:lstStyle/>
        <a:p>
          <a:endParaRPr lang="ru-RU"/>
        </a:p>
      </dgm:t>
    </dgm:pt>
    <dgm:pt modelId="{6B1E71E9-8FB4-4174-A55E-23D70BBC3040}" type="pres">
      <dgm:prSet presAssocID="{9E14A123-A3B0-4EBE-9756-824E40F8DC7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E8AE3-606C-4E8C-8FD0-EB52FED64EEA}" type="pres">
      <dgm:prSet presAssocID="{4E0642D9-E4EC-405A-86B8-5C3AC4210843}" presName="circ3" presStyleLbl="vennNode1" presStyleIdx="2" presStyleCnt="3" custLinFactNeighborX="1458" custLinFactNeighborY="6145"/>
      <dgm:spPr/>
      <dgm:t>
        <a:bodyPr/>
        <a:lstStyle/>
        <a:p>
          <a:endParaRPr lang="ru-RU"/>
        </a:p>
      </dgm:t>
    </dgm:pt>
    <dgm:pt modelId="{A2232943-5A47-4862-B7D4-69E0B8F00C57}" type="pres">
      <dgm:prSet presAssocID="{4E0642D9-E4EC-405A-86B8-5C3AC421084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F9FF75-8E2A-4832-9809-D1FDCC47AD2D}" type="presOf" srcId="{9E14A123-A3B0-4EBE-9756-824E40F8DC7A}" destId="{974CF29C-F5CF-49D8-AD0D-44FD6AF5566A}" srcOrd="0" destOrd="0" presId="urn:microsoft.com/office/officeart/2005/8/layout/venn1"/>
    <dgm:cxn modelId="{064833A6-74FC-4362-AD48-D6DA5F074278}" type="presOf" srcId="{FCB10918-3236-46B3-B26D-9C3524201D3B}" destId="{36887553-36D0-4FB4-96EC-F83E13E62E17}" srcOrd="1" destOrd="0" presId="urn:microsoft.com/office/officeart/2005/8/layout/venn1"/>
    <dgm:cxn modelId="{54CE4A0A-6ED0-4080-98E9-AF19F4348AE3}" type="presOf" srcId="{FCB10918-3236-46B3-B26D-9C3524201D3B}" destId="{33070DD8-B224-477A-BFE7-9434EC6E4C16}" srcOrd="0" destOrd="0" presId="urn:microsoft.com/office/officeart/2005/8/layout/venn1"/>
    <dgm:cxn modelId="{BEA80DA1-F079-48C4-BBBE-6BC06CC6A303}" srcId="{03BD87AD-3867-4554-B7B3-CE2770F5D53D}" destId="{9E14A123-A3B0-4EBE-9756-824E40F8DC7A}" srcOrd="1" destOrd="0" parTransId="{77C9CA0C-4286-4A94-AC3C-79ADDDAEFBF0}" sibTransId="{4047D4CF-228C-4F0D-ACB8-BA64155B5783}"/>
    <dgm:cxn modelId="{53AF4581-316B-49FF-889E-F01BA738B67C}" type="presOf" srcId="{4E0642D9-E4EC-405A-86B8-5C3AC4210843}" destId="{1ABE8AE3-606C-4E8C-8FD0-EB52FED64EEA}" srcOrd="0" destOrd="0" presId="urn:microsoft.com/office/officeart/2005/8/layout/venn1"/>
    <dgm:cxn modelId="{A7E3ECB7-A4D7-449B-8A5F-CF97AD478E12}" srcId="{03BD87AD-3867-4554-B7B3-CE2770F5D53D}" destId="{4E0642D9-E4EC-405A-86B8-5C3AC4210843}" srcOrd="2" destOrd="0" parTransId="{075E534C-79CC-42DA-88E8-3E60D1B19C54}" sibTransId="{BC110384-F879-46A7-B366-F54C0B8F8413}"/>
    <dgm:cxn modelId="{67F1BA60-BCE2-4F3C-8664-430C1B7556A7}" srcId="{03BD87AD-3867-4554-B7B3-CE2770F5D53D}" destId="{FCB10918-3236-46B3-B26D-9C3524201D3B}" srcOrd="0" destOrd="0" parTransId="{6229C004-5862-48EF-8D68-AC5FB2380258}" sibTransId="{0F5EB46E-996C-4837-B608-7FB78A14B2FE}"/>
    <dgm:cxn modelId="{65C6564F-C98A-4227-86C0-730BBF4DA483}" type="presOf" srcId="{9E14A123-A3B0-4EBE-9756-824E40F8DC7A}" destId="{6B1E71E9-8FB4-4174-A55E-23D70BBC3040}" srcOrd="1" destOrd="0" presId="urn:microsoft.com/office/officeart/2005/8/layout/venn1"/>
    <dgm:cxn modelId="{5E1B1578-1D30-40F4-AF2E-87FC30D169C7}" type="presOf" srcId="{4E0642D9-E4EC-405A-86B8-5C3AC4210843}" destId="{A2232943-5A47-4862-B7D4-69E0B8F00C57}" srcOrd="1" destOrd="0" presId="urn:microsoft.com/office/officeart/2005/8/layout/venn1"/>
    <dgm:cxn modelId="{EDCC542B-ABC5-42C0-BEB8-62FC6245AE1E}" type="presOf" srcId="{03BD87AD-3867-4554-B7B3-CE2770F5D53D}" destId="{BAF6E7A1-097A-4D14-927B-E1B7E87A0638}" srcOrd="0" destOrd="0" presId="urn:microsoft.com/office/officeart/2005/8/layout/venn1"/>
    <dgm:cxn modelId="{0819D101-ED7E-4CD9-B199-91E8D4EDA2C1}" type="presParOf" srcId="{BAF6E7A1-097A-4D14-927B-E1B7E87A0638}" destId="{33070DD8-B224-477A-BFE7-9434EC6E4C16}" srcOrd="0" destOrd="0" presId="urn:microsoft.com/office/officeart/2005/8/layout/venn1"/>
    <dgm:cxn modelId="{4DC9E5CA-025B-453A-AD1B-E62FEC53A275}" type="presParOf" srcId="{BAF6E7A1-097A-4D14-927B-E1B7E87A0638}" destId="{36887553-36D0-4FB4-96EC-F83E13E62E17}" srcOrd="1" destOrd="0" presId="urn:microsoft.com/office/officeart/2005/8/layout/venn1"/>
    <dgm:cxn modelId="{26CBD747-E65D-471C-AB03-C08AE282E2B7}" type="presParOf" srcId="{BAF6E7A1-097A-4D14-927B-E1B7E87A0638}" destId="{974CF29C-F5CF-49D8-AD0D-44FD6AF5566A}" srcOrd="2" destOrd="0" presId="urn:microsoft.com/office/officeart/2005/8/layout/venn1"/>
    <dgm:cxn modelId="{F1108152-1FC7-4E0B-972E-D7B096E06B6D}" type="presParOf" srcId="{BAF6E7A1-097A-4D14-927B-E1B7E87A0638}" destId="{6B1E71E9-8FB4-4174-A55E-23D70BBC3040}" srcOrd="3" destOrd="0" presId="urn:microsoft.com/office/officeart/2005/8/layout/venn1"/>
    <dgm:cxn modelId="{198E0F85-8A73-4842-B633-9EC8CE8B6392}" type="presParOf" srcId="{BAF6E7A1-097A-4D14-927B-E1B7E87A0638}" destId="{1ABE8AE3-606C-4E8C-8FD0-EB52FED64EEA}" srcOrd="4" destOrd="0" presId="urn:microsoft.com/office/officeart/2005/8/layout/venn1"/>
    <dgm:cxn modelId="{CD125A1F-8141-436E-8A1D-59EB17A0CA0C}" type="presParOf" srcId="{BAF6E7A1-097A-4D14-927B-E1B7E87A0638}" destId="{A2232943-5A47-4862-B7D4-69E0B8F00C57}" srcOrd="5" destOrd="0" presId="urn:microsoft.com/office/officeart/2005/8/layout/venn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92C561C-B22C-4EEE-8BF1-61F71C6C443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C1923C5-F98B-4C09-A623-B8DB280F1174}">
      <dgm:prSet/>
      <dgm:spPr/>
      <dgm:t>
        <a:bodyPr/>
        <a:lstStyle/>
        <a:p>
          <a:pPr rtl="0"/>
          <a:r>
            <a:rPr lang="ru-RU" dirty="0" smtClean="0"/>
            <a:t>Что из этого следует?</a:t>
          </a:r>
          <a:endParaRPr lang="ru-RU" dirty="0"/>
        </a:p>
      </dgm:t>
    </dgm:pt>
    <dgm:pt modelId="{5795EAC7-7A23-4167-BEAA-6603BC96DC5F}" type="parTrans" cxnId="{C8467588-5D4A-4AA6-8107-BF5ACBF5DA90}">
      <dgm:prSet/>
      <dgm:spPr/>
      <dgm:t>
        <a:bodyPr/>
        <a:lstStyle/>
        <a:p>
          <a:endParaRPr lang="ru-RU"/>
        </a:p>
      </dgm:t>
    </dgm:pt>
    <dgm:pt modelId="{00C0704F-68E5-43E9-8B17-8493D0436031}" type="sibTrans" cxnId="{C8467588-5D4A-4AA6-8107-BF5ACBF5DA90}">
      <dgm:prSet/>
      <dgm:spPr/>
      <dgm:t>
        <a:bodyPr/>
        <a:lstStyle/>
        <a:p>
          <a:endParaRPr lang="ru-RU"/>
        </a:p>
      </dgm:t>
    </dgm:pt>
    <dgm:pt modelId="{9B2AD194-CFFD-4241-A84E-1A3B0E10D6DD}" type="pres">
      <dgm:prSet presAssocID="{892C561C-B22C-4EEE-8BF1-61F71C6C443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944076-8DA9-493E-A57C-D92051D525D0}" type="pres">
      <dgm:prSet presAssocID="{2C1923C5-F98B-4C09-A623-B8DB280F1174}" presName="circ1TxSh" presStyleLbl="vennNode1" presStyleIdx="0" presStyleCnt="1"/>
      <dgm:spPr/>
      <dgm:t>
        <a:bodyPr/>
        <a:lstStyle/>
        <a:p>
          <a:endParaRPr lang="ru-RU"/>
        </a:p>
      </dgm:t>
    </dgm:pt>
  </dgm:ptLst>
  <dgm:cxnLst>
    <dgm:cxn modelId="{C8467588-5D4A-4AA6-8107-BF5ACBF5DA90}" srcId="{892C561C-B22C-4EEE-8BF1-61F71C6C443E}" destId="{2C1923C5-F98B-4C09-A623-B8DB280F1174}" srcOrd="0" destOrd="0" parTransId="{5795EAC7-7A23-4167-BEAA-6603BC96DC5F}" sibTransId="{00C0704F-68E5-43E9-8B17-8493D0436031}"/>
    <dgm:cxn modelId="{6EA83065-5369-4924-9641-FD36C8374BD7}" type="presOf" srcId="{2C1923C5-F98B-4C09-A623-B8DB280F1174}" destId="{80944076-8DA9-493E-A57C-D92051D525D0}" srcOrd="0" destOrd="0" presId="urn:microsoft.com/office/officeart/2005/8/layout/venn1"/>
    <dgm:cxn modelId="{16900559-2A06-442C-87D0-FBE024C10361}" type="presOf" srcId="{892C561C-B22C-4EEE-8BF1-61F71C6C443E}" destId="{9B2AD194-CFFD-4241-A84E-1A3B0E10D6DD}" srcOrd="0" destOrd="0" presId="urn:microsoft.com/office/officeart/2005/8/layout/venn1"/>
    <dgm:cxn modelId="{72869D4E-9F18-4FA5-B269-F17B90CD5C09}" type="presParOf" srcId="{9B2AD194-CFFD-4241-A84E-1A3B0E10D6DD}" destId="{80944076-8DA9-493E-A57C-D92051D525D0}" srcOrd="0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BB745-2329-4EAC-B574-EE71AEF3331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AD88B98-C58F-42AC-A2A7-D835EA458893}">
      <dgm:prSet/>
      <dgm:spPr/>
      <dgm:t>
        <a:bodyPr/>
        <a:lstStyle/>
        <a:p>
          <a:pPr rtl="0"/>
          <a:r>
            <a:rPr lang="ru-RU" dirty="0" smtClean="0"/>
            <a:t>Когда?</a:t>
          </a:r>
          <a:endParaRPr lang="ru-RU" dirty="0"/>
        </a:p>
      </dgm:t>
    </dgm:pt>
    <dgm:pt modelId="{D5A2335A-B052-4533-9F65-D3A3225303DC}" type="parTrans" cxnId="{B58EF65C-E5D2-4913-B7F7-73BDEEC72386}">
      <dgm:prSet/>
      <dgm:spPr/>
      <dgm:t>
        <a:bodyPr/>
        <a:lstStyle/>
        <a:p>
          <a:endParaRPr lang="ru-RU"/>
        </a:p>
      </dgm:t>
    </dgm:pt>
    <dgm:pt modelId="{462111F3-0408-4281-BC56-B2C49D33DC66}" type="sibTrans" cxnId="{B58EF65C-E5D2-4913-B7F7-73BDEEC72386}">
      <dgm:prSet/>
      <dgm:spPr/>
      <dgm:t>
        <a:bodyPr/>
        <a:lstStyle/>
        <a:p>
          <a:endParaRPr lang="ru-RU"/>
        </a:p>
      </dgm:t>
    </dgm:pt>
    <dgm:pt modelId="{85C8018A-9FD0-42E9-B6C9-0F3F613C602F}">
      <dgm:prSet/>
      <dgm:spPr/>
      <dgm:t>
        <a:bodyPr/>
        <a:lstStyle/>
        <a:p>
          <a:pPr rtl="0"/>
          <a:r>
            <a:rPr lang="ru-RU" dirty="0" smtClean="0"/>
            <a:t>С каких пор?</a:t>
          </a:r>
          <a:endParaRPr lang="ru-RU" dirty="0"/>
        </a:p>
      </dgm:t>
    </dgm:pt>
    <dgm:pt modelId="{EF719B55-B53B-4A29-9519-49DAAF53871B}" type="parTrans" cxnId="{C9CBFFDD-B8E6-4762-8203-B4B869F1FF99}">
      <dgm:prSet/>
      <dgm:spPr/>
      <dgm:t>
        <a:bodyPr/>
        <a:lstStyle/>
        <a:p>
          <a:endParaRPr lang="ru-RU"/>
        </a:p>
      </dgm:t>
    </dgm:pt>
    <dgm:pt modelId="{D43B6CD0-F0B7-4069-BAC8-9168CD237C05}" type="sibTrans" cxnId="{C9CBFFDD-B8E6-4762-8203-B4B869F1FF99}">
      <dgm:prSet/>
      <dgm:spPr/>
      <dgm:t>
        <a:bodyPr/>
        <a:lstStyle/>
        <a:p>
          <a:endParaRPr lang="ru-RU"/>
        </a:p>
      </dgm:t>
    </dgm:pt>
    <dgm:pt modelId="{2C0BA669-F1C1-4151-9D89-B4D0698CEFD4}">
      <dgm:prSet/>
      <dgm:spPr/>
      <dgm:t>
        <a:bodyPr/>
        <a:lstStyle/>
        <a:p>
          <a:pPr rtl="0"/>
          <a:r>
            <a:rPr lang="ru-RU" dirty="0" smtClean="0"/>
            <a:t>До каких пор?</a:t>
          </a:r>
          <a:endParaRPr lang="ru-RU" dirty="0"/>
        </a:p>
      </dgm:t>
    </dgm:pt>
    <dgm:pt modelId="{0B0A2F48-6A64-461B-93EC-879F5774D32B}" type="parTrans" cxnId="{417DC5A8-4E20-43DD-973C-EA4231671061}">
      <dgm:prSet/>
      <dgm:spPr/>
      <dgm:t>
        <a:bodyPr/>
        <a:lstStyle/>
        <a:p>
          <a:endParaRPr lang="ru-RU"/>
        </a:p>
      </dgm:t>
    </dgm:pt>
    <dgm:pt modelId="{281943EA-9FE7-4BA7-A1DD-7388AEE7AFF9}" type="sibTrans" cxnId="{417DC5A8-4E20-43DD-973C-EA4231671061}">
      <dgm:prSet/>
      <dgm:spPr/>
      <dgm:t>
        <a:bodyPr/>
        <a:lstStyle/>
        <a:p>
          <a:endParaRPr lang="ru-RU"/>
        </a:p>
      </dgm:t>
    </dgm:pt>
    <dgm:pt modelId="{E313899F-F600-4B2F-8C16-51AC0C10A505}" type="pres">
      <dgm:prSet presAssocID="{257BB745-2329-4EAC-B574-EE71AEF3331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6EDE6C-1C8E-43D8-AD96-4134D1E21662}" type="pres">
      <dgm:prSet presAssocID="{4AD88B98-C58F-42AC-A2A7-D835EA458893}" presName="circ1" presStyleLbl="vennNode1" presStyleIdx="0" presStyleCnt="3"/>
      <dgm:spPr/>
      <dgm:t>
        <a:bodyPr/>
        <a:lstStyle/>
        <a:p>
          <a:endParaRPr lang="ru-RU"/>
        </a:p>
      </dgm:t>
    </dgm:pt>
    <dgm:pt modelId="{E695A797-2D22-4DFC-817F-F4998A101CF5}" type="pres">
      <dgm:prSet presAssocID="{4AD88B98-C58F-42AC-A2A7-D835EA45889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A738F-7238-44E1-A91F-5A922ABD1DFE}" type="pres">
      <dgm:prSet presAssocID="{85C8018A-9FD0-42E9-B6C9-0F3F613C602F}" presName="circ2" presStyleLbl="vennNode1" presStyleIdx="1" presStyleCnt="3"/>
      <dgm:spPr/>
      <dgm:t>
        <a:bodyPr/>
        <a:lstStyle/>
        <a:p>
          <a:endParaRPr lang="ru-RU"/>
        </a:p>
      </dgm:t>
    </dgm:pt>
    <dgm:pt modelId="{B47DE8D1-BF4F-4462-8285-F0F2E1902F4C}" type="pres">
      <dgm:prSet presAssocID="{85C8018A-9FD0-42E9-B6C9-0F3F613C602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97A15-A7F0-4D06-99B0-D38934535CFD}" type="pres">
      <dgm:prSet presAssocID="{2C0BA669-F1C1-4151-9D89-B4D0698CEFD4}" presName="circ3" presStyleLbl="vennNode1" presStyleIdx="2" presStyleCnt="3"/>
      <dgm:spPr/>
      <dgm:t>
        <a:bodyPr/>
        <a:lstStyle/>
        <a:p>
          <a:endParaRPr lang="ru-RU"/>
        </a:p>
      </dgm:t>
    </dgm:pt>
    <dgm:pt modelId="{8C03163D-ABBC-4F7F-9219-2FA6800757F9}" type="pres">
      <dgm:prSet presAssocID="{2C0BA669-F1C1-4151-9D89-B4D0698CEF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F76ED0-FEF1-4C70-B773-D1F3DC6B8249}" type="presOf" srcId="{2C0BA669-F1C1-4151-9D89-B4D0698CEFD4}" destId="{23B97A15-A7F0-4D06-99B0-D38934535CFD}" srcOrd="0" destOrd="0" presId="urn:microsoft.com/office/officeart/2005/8/layout/venn1"/>
    <dgm:cxn modelId="{8A639138-F3FA-45F3-AB94-CB4DA80B7B95}" type="presOf" srcId="{85C8018A-9FD0-42E9-B6C9-0F3F613C602F}" destId="{1C4A738F-7238-44E1-A91F-5A922ABD1DFE}" srcOrd="0" destOrd="0" presId="urn:microsoft.com/office/officeart/2005/8/layout/venn1"/>
    <dgm:cxn modelId="{6A5533F8-4E05-47AA-8E42-73BE05AB45C0}" type="presOf" srcId="{85C8018A-9FD0-42E9-B6C9-0F3F613C602F}" destId="{B47DE8D1-BF4F-4462-8285-F0F2E1902F4C}" srcOrd="1" destOrd="0" presId="urn:microsoft.com/office/officeart/2005/8/layout/venn1"/>
    <dgm:cxn modelId="{525C4AD4-41FB-47AF-9711-C1CD8950701A}" type="presOf" srcId="{257BB745-2329-4EAC-B574-EE71AEF3331C}" destId="{E313899F-F600-4B2F-8C16-51AC0C10A505}" srcOrd="0" destOrd="0" presId="urn:microsoft.com/office/officeart/2005/8/layout/venn1"/>
    <dgm:cxn modelId="{B58EF65C-E5D2-4913-B7F7-73BDEEC72386}" srcId="{257BB745-2329-4EAC-B574-EE71AEF3331C}" destId="{4AD88B98-C58F-42AC-A2A7-D835EA458893}" srcOrd="0" destOrd="0" parTransId="{D5A2335A-B052-4533-9F65-D3A3225303DC}" sibTransId="{462111F3-0408-4281-BC56-B2C49D33DC66}"/>
    <dgm:cxn modelId="{417DC5A8-4E20-43DD-973C-EA4231671061}" srcId="{257BB745-2329-4EAC-B574-EE71AEF3331C}" destId="{2C0BA669-F1C1-4151-9D89-B4D0698CEFD4}" srcOrd="2" destOrd="0" parTransId="{0B0A2F48-6A64-461B-93EC-879F5774D32B}" sibTransId="{281943EA-9FE7-4BA7-A1DD-7388AEE7AFF9}"/>
    <dgm:cxn modelId="{C9CBFFDD-B8E6-4762-8203-B4B869F1FF99}" srcId="{257BB745-2329-4EAC-B574-EE71AEF3331C}" destId="{85C8018A-9FD0-42E9-B6C9-0F3F613C602F}" srcOrd="1" destOrd="0" parTransId="{EF719B55-B53B-4A29-9519-49DAAF53871B}" sibTransId="{D43B6CD0-F0B7-4069-BAC8-9168CD237C05}"/>
    <dgm:cxn modelId="{737B2229-90C7-47F7-9C33-3BC47C8D1040}" type="presOf" srcId="{4AD88B98-C58F-42AC-A2A7-D835EA458893}" destId="{E695A797-2D22-4DFC-817F-F4998A101CF5}" srcOrd="1" destOrd="0" presId="urn:microsoft.com/office/officeart/2005/8/layout/venn1"/>
    <dgm:cxn modelId="{52ECF043-9115-4F73-8AE0-681980AEA2CF}" type="presOf" srcId="{2C0BA669-F1C1-4151-9D89-B4D0698CEFD4}" destId="{8C03163D-ABBC-4F7F-9219-2FA6800757F9}" srcOrd="1" destOrd="0" presId="urn:microsoft.com/office/officeart/2005/8/layout/venn1"/>
    <dgm:cxn modelId="{2849A2EB-36EE-4C76-80BC-599192CFCE7D}" type="presOf" srcId="{4AD88B98-C58F-42AC-A2A7-D835EA458893}" destId="{8F6EDE6C-1C8E-43D8-AD96-4134D1E21662}" srcOrd="0" destOrd="0" presId="urn:microsoft.com/office/officeart/2005/8/layout/venn1"/>
    <dgm:cxn modelId="{EB572E51-A873-40F4-8036-4D47D9A2A3DC}" type="presParOf" srcId="{E313899F-F600-4B2F-8C16-51AC0C10A505}" destId="{8F6EDE6C-1C8E-43D8-AD96-4134D1E21662}" srcOrd="0" destOrd="0" presId="urn:microsoft.com/office/officeart/2005/8/layout/venn1"/>
    <dgm:cxn modelId="{25BC23DE-29D8-4B4F-A39A-DE473E11599B}" type="presParOf" srcId="{E313899F-F600-4B2F-8C16-51AC0C10A505}" destId="{E695A797-2D22-4DFC-817F-F4998A101CF5}" srcOrd="1" destOrd="0" presId="urn:microsoft.com/office/officeart/2005/8/layout/venn1"/>
    <dgm:cxn modelId="{078AF184-E5C0-4A5F-8CEF-41EB4F4A15C2}" type="presParOf" srcId="{E313899F-F600-4B2F-8C16-51AC0C10A505}" destId="{1C4A738F-7238-44E1-A91F-5A922ABD1DFE}" srcOrd="2" destOrd="0" presId="urn:microsoft.com/office/officeart/2005/8/layout/venn1"/>
    <dgm:cxn modelId="{9F6FE70B-DA9A-4C7E-970C-D719C46014E3}" type="presParOf" srcId="{E313899F-F600-4B2F-8C16-51AC0C10A505}" destId="{B47DE8D1-BF4F-4462-8285-F0F2E1902F4C}" srcOrd="3" destOrd="0" presId="urn:microsoft.com/office/officeart/2005/8/layout/venn1"/>
    <dgm:cxn modelId="{D238980B-79C3-4F66-85B8-71F51416FD28}" type="presParOf" srcId="{E313899F-F600-4B2F-8C16-51AC0C10A505}" destId="{23B97A15-A7F0-4D06-99B0-D38934535CFD}" srcOrd="4" destOrd="0" presId="urn:microsoft.com/office/officeart/2005/8/layout/venn1"/>
    <dgm:cxn modelId="{F5C0F922-EF6E-4135-8486-34F588E0F12B}" type="presParOf" srcId="{E313899F-F600-4B2F-8C16-51AC0C10A505}" destId="{8C03163D-ABBC-4F7F-9219-2FA6800757F9}" srcOrd="5" destOrd="0" presId="urn:microsoft.com/office/officeart/2005/8/layout/ven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30F0B3-0DF5-4082-A344-4B334509E02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CD45B61-6EF0-4FA3-95A8-2175C850EAB8}">
      <dgm:prSet/>
      <dgm:spPr/>
      <dgm:t>
        <a:bodyPr/>
        <a:lstStyle/>
        <a:p>
          <a:pPr rtl="0"/>
          <a:r>
            <a:rPr lang="ru-RU" dirty="0" smtClean="0"/>
            <a:t>При каком условии?</a:t>
          </a:r>
          <a:endParaRPr lang="ru-RU" dirty="0"/>
        </a:p>
      </dgm:t>
    </dgm:pt>
    <dgm:pt modelId="{F460CC43-0C01-4D3B-9950-1EC4E799D600}" type="parTrans" cxnId="{CC8A2D8D-3FBC-4044-8DA9-4310A3E145EC}">
      <dgm:prSet/>
      <dgm:spPr/>
      <dgm:t>
        <a:bodyPr/>
        <a:lstStyle/>
        <a:p>
          <a:endParaRPr lang="ru-RU"/>
        </a:p>
      </dgm:t>
    </dgm:pt>
    <dgm:pt modelId="{CB61D084-8663-41BD-9EF9-D4C410D932E5}" type="sibTrans" cxnId="{CC8A2D8D-3FBC-4044-8DA9-4310A3E145EC}">
      <dgm:prSet/>
      <dgm:spPr/>
      <dgm:t>
        <a:bodyPr/>
        <a:lstStyle/>
        <a:p>
          <a:endParaRPr lang="ru-RU"/>
        </a:p>
      </dgm:t>
    </dgm:pt>
    <dgm:pt modelId="{88296657-46A3-48E3-B241-1DEB9E122ED0}" type="pres">
      <dgm:prSet presAssocID="{5D30F0B3-0DF5-4082-A344-4B334509E02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6D0776-9570-4EEB-8D05-64541A4C3174}" type="pres">
      <dgm:prSet presAssocID="{ACD45B61-6EF0-4FA3-95A8-2175C850EAB8}" presName="circ1TxSh" presStyleLbl="vennNode1" presStyleIdx="0" presStyleCnt="1"/>
      <dgm:spPr/>
      <dgm:t>
        <a:bodyPr/>
        <a:lstStyle/>
        <a:p>
          <a:endParaRPr lang="ru-RU"/>
        </a:p>
      </dgm:t>
    </dgm:pt>
  </dgm:ptLst>
  <dgm:cxnLst>
    <dgm:cxn modelId="{CC8A2D8D-3FBC-4044-8DA9-4310A3E145EC}" srcId="{5D30F0B3-0DF5-4082-A344-4B334509E027}" destId="{ACD45B61-6EF0-4FA3-95A8-2175C850EAB8}" srcOrd="0" destOrd="0" parTransId="{F460CC43-0C01-4D3B-9950-1EC4E799D600}" sibTransId="{CB61D084-8663-41BD-9EF9-D4C410D932E5}"/>
    <dgm:cxn modelId="{EE0A8C13-537C-42AD-92EF-7C90B86A760A}" type="presOf" srcId="{ACD45B61-6EF0-4FA3-95A8-2175C850EAB8}" destId="{5A6D0776-9570-4EEB-8D05-64541A4C3174}" srcOrd="0" destOrd="0" presId="urn:microsoft.com/office/officeart/2005/8/layout/venn1"/>
    <dgm:cxn modelId="{2ACE83EF-DB85-4FEF-BECF-A628ADBE3A8E}" type="presOf" srcId="{5D30F0B3-0DF5-4082-A344-4B334509E027}" destId="{88296657-46A3-48E3-B241-1DEB9E122ED0}" srcOrd="0" destOrd="0" presId="urn:microsoft.com/office/officeart/2005/8/layout/venn1"/>
    <dgm:cxn modelId="{B5D62043-CA77-4815-83B5-885FFCD147D3}" type="presParOf" srcId="{88296657-46A3-48E3-B241-1DEB9E122ED0}" destId="{5A6D0776-9570-4EEB-8D05-64541A4C3174}" srcOrd="0" destOrd="0" presId="urn:microsoft.com/office/officeart/2005/8/layout/ven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690E50-F1BB-4C6F-A4DE-919617CD41B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340D622-25AA-4A8B-AD7E-4B6772040EB3}">
      <dgm:prSet/>
      <dgm:spPr/>
      <dgm:t>
        <a:bodyPr/>
        <a:lstStyle/>
        <a:p>
          <a:pPr rtl="0"/>
          <a:r>
            <a:rPr lang="ru-RU" dirty="0" smtClean="0"/>
            <a:t>Почему?</a:t>
          </a:r>
          <a:endParaRPr lang="ru-RU" dirty="0"/>
        </a:p>
      </dgm:t>
    </dgm:pt>
    <dgm:pt modelId="{62EA6C0F-6D75-4429-A2A8-470776D2B248}" type="parTrans" cxnId="{5F4DB156-1FE5-4037-AB67-D3ABEDA7033B}">
      <dgm:prSet/>
      <dgm:spPr/>
      <dgm:t>
        <a:bodyPr/>
        <a:lstStyle/>
        <a:p>
          <a:endParaRPr lang="ru-RU"/>
        </a:p>
      </dgm:t>
    </dgm:pt>
    <dgm:pt modelId="{42BE9B05-9FBC-4DCF-A0D5-AA5EC9C7DF8D}" type="sibTrans" cxnId="{5F4DB156-1FE5-4037-AB67-D3ABEDA7033B}">
      <dgm:prSet/>
      <dgm:spPr/>
      <dgm:t>
        <a:bodyPr/>
        <a:lstStyle/>
        <a:p>
          <a:endParaRPr lang="ru-RU"/>
        </a:p>
      </dgm:t>
    </dgm:pt>
    <dgm:pt modelId="{A989579F-C3A8-41D2-95F4-F3915804F967}">
      <dgm:prSet/>
      <dgm:spPr/>
      <dgm:t>
        <a:bodyPr/>
        <a:lstStyle/>
        <a:p>
          <a:pPr rtl="0"/>
          <a:r>
            <a:rPr lang="ru-RU" dirty="0" smtClean="0"/>
            <a:t>Отчего?</a:t>
          </a:r>
          <a:endParaRPr lang="ru-RU" dirty="0"/>
        </a:p>
      </dgm:t>
    </dgm:pt>
    <dgm:pt modelId="{AB593D5B-A915-4A66-AF81-C238709CC80F}" type="parTrans" cxnId="{7E1E0A87-CFF0-4BEA-AFC2-06D21325CB76}">
      <dgm:prSet/>
      <dgm:spPr/>
      <dgm:t>
        <a:bodyPr/>
        <a:lstStyle/>
        <a:p>
          <a:endParaRPr lang="ru-RU"/>
        </a:p>
      </dgm:t>
    </dgm:pt>
    <dgm:pt modelId="{D449E0A6-3C81-4837-97DC-C2723D4D3274}" type="sibTrans" cxnId="{7E1E0A87-CFF0-4BEA-AFC2-06D21325CB76}">
      <dgm:prSet/>
      <dgm:spPr/>
      <dgm:t>
        <a:bodyPr/>
        <a:lstStyle/>
        <a:p>
          <a:endParaRPr lang="ru-RU"/>
        </a:p>
      </dgm:t>
    </dgm:pt>
    <dgm:pt modelId="{C012B8FE-F918-400C-9202-EB59831E01BF}">
      <dgm:prSet/>
      <dgm:spPr/>
      <dgm:t>
        <a:bodyPr/>
        <a:lstStyle/>
        <a:p>
          <a:pPr rtl="0"/>
          <a:r>
            <a:rPr lang="ru-RU" dirty="0" smtClean="0"/>
            <a:t>По какой причине?</a:t>
          </a:r>
          <a:endParaRPr lang="ru-RU" dirty="0"/>
        </a:p>
      </dgm:t>
    </dgm:pt>
    <dgm:pt modelId="{1508C9C5-E633-480C-9098-843B66BBFDC9}" type="parTrans" cxnId="{612F988E-7B57-4870-9B5E-A4C3C513F7CF}">
      <dgm:prSet/>
      <dgm:spPr/>
      <dgm:t>
        <a:bodyPr/>
        <a:lstStyle/>
        <a:p>
          <a:endParaRPr lang="ru-RU"/>
        </a:p>
      </dgm:t>
    </dgm:pt>
    <dgm:pt modelId="{7EA1FF09-BC03-441A-9935-0748C138C238}" type="sibTrans" cxnId="{612F988E-7B57-4870-9B5E-A4C3C513F7CF}">
      <dgm:prSet/>
      <dgm:spPr/>
      <dgm:t>
        <a:bodyPr/>
        <a:lstStyle/>
        <a:p>
          <a:endParaRPr lang="ru-RU"/>
        </a:p>
      </dgm:t>
    </dgm:pt>
    <dgm:pt modelId="{394A02A8-0076-467B-81E8-F8F0A0CC7CA5}" type="pres">
      <dgm:prSet presAssocID="{3D690E50-F1BB-4C6F-A4DE-919617CD41B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97A076-44FD-44DD-B7B2-2B2640D01E96}" type="pres">
      <dgm:prSet presAssocID="{C340D622-25AA-4A8B-AD7E-4B6772040EB3}" presName="circ1" presStyleLbl="vennNode1" presStyleIdx="0" presStyleCnt="3"/>
      <dgm:spPr/>
      <dgm:t>
        <a:bodyPr/>
        <a:lstStyle/>
        <a:p>
          <a:endParaRPr lang="ru-RU"/>
        </a:p>
      </dgm:t>
    </dgm:pt>
    <dgm:pt modelId="{51CE39CA-4F89-433E-8360-62DA59A49710}" type="pres">
      <dgm:prSet presAssocID="{C340D622-25AA-4A8B-AD7E-4B6772040EB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892C2-3263-4FE1-86BC-E0D427A4AE1B}" type="pres">
      <dgm:prSet presAssocID="{A989579F-C3A8-41D2-95F4-F3915804F967}" presName="circ2" presStyleLbl="vennNode1" presStyleIdx="1" presStyleCnt="3"/>
      <dgm:spPr/>
      <dgm:t>
        <a:bodyPr/>
        <a:lstStyle/>
        <a:p>
          <a:endParaRPr lang="ru-RU"/>
        </a:p>
      </dgm:t>
    </dgm:pt>
    <dgm:pt modelId="{72256CD3-E567-4942-B14C-5402E5DD8DE5}" type="pres">
      <dgm:prSet presAssocID="{A989579F-C3A8-41D2-95F4-F3915804F96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09907-9AF4-4415-93BE-7933A9850D97}" type="pres">
      <dgm:prSet presAssocID="{C012B8FE-F918-400C-9202-EB59831E01BF}" presName="circ3" presStyleLbl="vennNode1" presStyleIdx="2" presStyleCnt="3"/>
      <dgm:spPr/>
      <dgm:t>
        <a:bodyPr/>
        <a:lstStyle/>
        <a:p>
          <a:endParaRPr lang="ru-RU"/>
        </a:p>
      </dgm:t>
    </dgm:pt>
    <dgm:pt modelId="{C265BA13-070B-418C-858C-1D7BDD6EAFA3}" type="pres">
      <dgm:prSet presAssocID="{C012B8FE-F918-400C-9202-EB59831E01B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4CB4F4-C25D-45F8-834E-861EB8DFFCFC}" type="presOf" srcId="{C340D622-25AA-4A8B-AD7E-4B6772040EB3}" destId="{51CE39CA-4F89-433E-8360-62DA59A49710}" srcOrd="1" destOrd="0" presId="urn:microsoft.com/office/officeart/2005/8/layout/venn1"/>
    <dgm:cxn modelId="{612F988E-7B57-4870-9B5E-A4C3C513F7CF}" srcId="{3D690E50-F1BB-4C6F-A4DE-919617CD41B7}" destId="{C012B8FE-F918-400C-9202-EB59831E01BF}" srcOrd="2" destOrd="0" parTransId="{1508C9C5-E633-480C-9098-843B66BBFDC9}" sibTransId="{7EA1FF09-BC03-441A-9935-0748C138C238}"/>
    <dgm:cxn modelId="{960E442D-4306-427E-BCD9-DA508E58D2BB}" type="presOf" srcId="{A989579F-C3A8-41D2-95F4-F3915804F967}" destId="{72256CD3-E567-4942-B14C-5402E5DD8DE5}" srcOrd="1" destOrd="0" presId="urn:microsoft.com/office/officeart/2005/8/layout/venn1"/>
    <dgm:cxn modelId="{5F4DB156-1FE5-4037-AB67-D3ABEDA7033B}" srcId="{3D690E50-F1BB-4C6F-A4DE-919617CD41B7}" destId="{C340D622-25AA-4A8B-AD7E-4B6772040EB3}" srcOrd="0" destOrd="0" parTransId="{62EA6C0F-6D75-4429-A2A8-470776D2B248}" sibTransId="{42BE9B05-9FBC-4DCF-A0D5-AA5EC9C7DF8D}"/>
    <dgm:cxn modelId="{D1DC3BAC-781C-4F24-892B-797F5EC549E3}" type="presOf" srcId="{3D690E50-F1BB-4C6F-A4DE-919617CD41B7}" destId="{394A02A8-0076-467B-81E8-F8F0A0CC7CA5}" srcOrd="0" destOrd="0" presId="urn:microsoft.com/office/officeart/2005/8/layout/venn1"/>
    <dgm:cxn modelId="{C52D3E28-463C-4FB8-8B65-E4290E1A7636}" type="presOf" srcId="{C340D622-25AA-4A8B-AD7E-4B6772040EB3}" destId="{AE97A076-44FD-44DD-B7B2-2B2640D01E96}" srcOrd="0" destOrd="0" presId="urn:microsoft.com/office/officeart/2005/8/layout/venn1"/>
    <dgm:cxn modelId="{550B1151-0024-4BC1-9F25-F7D88CBEDC66}" type="presOf" srcId="{A989579F-C3A8-41D2-95F4-F3915804F967}" destId="{F2D892C2-3263-4FE1-86BC-E0D427A4AE1B}" srcOrd="0" destOrd="0" presId="urn:microsoft.com/office/officeart/2005/8/layout/venn1"/>
    <dgm:cxn modelId="{7E1E0A87-CFF0-4BEA-AFC2-06D21325CB76}" srcId="{3D690E50-F1BB-4C6F-A4DE-919617CD41B7}" destId="{A989579F-C3A8-41D2-95F4-F3915804F967}" srcOrd="1" destOrd="0" parTransId="{AB593D5B-A915-4A66-AF81-C238709CC80F}" sibTransId="{D449E0A6-3C81-4837-97DC-C2723D4D3274}"/>
    <dgm:cxn modelId="{AE76B59E-B3A2-4BC5-A3DF-D304D8A0D905}" type="presOf" srcId="{C012B8FE-F918-400C-9202-EB59831E01BF}" destId="{2BF09907-9AF4-4415-93BE-7933A9850D97}" srcOrd="0" destOrd="0" presId="urn:microsoft.com/office/officeart/2005/8/layout/venn1"/>
    <dgm:cxn modelId="{96C8EEAE-0139-4666-8B28-D81AB6298B31}" type="presOf" srcId="{C012B8FE-F918-400C-9202-EB59831E01BF}" destId="{C265BA13-070B-418C-858C-1D7BDD6EAFA3}" srcOrd="1" destOrd="0" presId="urn:microsoft.com/office/officeart/2005/8/layout/venn1"/>
    <dgm:cxn modelId="{CF57DB8D-FAF1-475D-8639-EC3800967B56}" type="presParOf" srcId="{394A02A8-0076-467B-81E8-F8F0A0CC7CA5}" destId="{AE97A076-44FD-44DD-B7B2-2B2640D01E96}" srcOrd="0" destOrd="0" presId="urn:microsoft.com/office/officeart/2005/8/layout/venn1"/>
    <dgm:cxn modelId="{126EC44C-109B-49EF-B4FB-3E11238C22A4}" type="presParOf" srcId="{394A02A8-0076-467B-81E8-F8F0A0CC7CA5}" destId="{51CE39CA-4F89-433E-8360-62DA59A49710}" srcOrd="1" destOrd="0" presId="urn:microsoft.com/office/officeart/2005/8/layout/venn1"/>
    <dgm:cxn modelId="{B2218A27-B343-4030-B3F8-4620CA87A290}" type="presParOf" srcId="{394A02A8-0076-467B-81E8-F8F0A0CC7CA5}" destId="{F2D892C2-3263-4FE1-86BC-E0D427A4AE1B}" srcOrd="2" destOrd="0" presId="urn:microsoft.com/office/officeart/2005/8/layout/venn1"/>
    <dgm:cxn modelId="{7BB07B68-C089-4797-BF63-636DE964C201}" type="presParOf" srcId="{394A02A8-0076-467B-81E8-F8F0A0CC7CA5}" destId="{72256CD3-E567-4942-B14C-5402E5DD8DE5}" srcOrd="3" destOrd="0" presId="urn:microsoft.com/office/officeart/2005/8/layout/venn1"/>
    <dgm:cxn modelId="{42157530-AE85-4EC3-AF67-3D80FEE1770E}" type="presParOf" srcId="{394A02A8-0076-467B-81E8-F8F0A0CC7CA5}" destId="{2BF09907-9AF4-4415-93BE-7933A9850D97}" srcOrd="4" destOrd="0" presId="urn:microsoft.com/office/officeart/2005/8/layout/venn1"/>
    <dgm:cxn modelId="{44C66839-0892-4A61-B033-03E69246B63F}" type="presParOf" srcId="{394A02A8-0076-467B-81E8-F8F0A0CC7CA5}" destId="{C265BA13-070B-418C-858C-1D7BDD6EAFA3}" srcOrd="5" destOrd="0" presId="urn:microsoft.com/office/officeart/2005/8/layout/ven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672028-19F9-4072-B569-9357FB8A370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11DB4A9-DA60-400D-A8A9-B53DED9413B3}">
      <dgm:prSet/>
      <dgm:spPr/>
      <dgm:t>
        <a:bodyPr/>
        <a:lstStyle/>
        <a:p>
          <a:pPr rtl="0"/>
          <a:r>
            <a:rPr lang="ru-RU" dirty="0" smtClean="0"/>
            <a:t>Зачем?</a:t>
          </a:r>
          <a:endParaRPr lang="ru-RU" dirty="0"/>
        </a:p>
      </dgm:t>
    </dgm:pt>
    <dgm:pt modelId="{18BF5E62-793A-4ECE-B82C-E8731A6F290D}" type="parTrans" cxnId="{632EFFA8-02E2-4EFE-9737-DAEC0F66BDB1}">
      <dgm:prSet/>
      <dgm:spPr/>
      <dgm:t>
        <a:bodyPr/>
        <a:lstStyle/>
        <a:p>
          <a:endParaRPr lang="ru-RU"/>
        </a:p>
      </dgm:t>
    </dgm:pt>
    <dgm:pt modelId="{2C2DEA75-D98A-42FD-973F-9DCCDBFC6ED9}" type="sibTrans" cxnId="{632EFFA8-02E2-4EFE-9737-DAEC0F66BDB1}">
      <dgm:prSet/>
      <dgm:spPr/>
      <dgm:t>
        <a:bodyPr/>
        <a:lstStyle/>
        <a:p>
          <a:endParaRPr lang="ru-RU"/>
        </a:p>
      </dgm:t>
    </dgm:pt>
    <dgm:pt modelId="{781505C9-5EF3-412E-B925-4E92626B5CEF}">
      <dgm:prSet/>
      <dgm:spPr/>
      <dgm:t>
        <a:bodyPr/>
        <a:lstStyle/>
        <a:p>
          <a:pPr rtl="0"/>
          <a:r>
            <a:rPr lang="ru-RU" dirty="0" smtClean="0"/>
            <a:t>Для чего?</a:t>
          </a:r>
          <a:endParaRPr lang="ru-RU" dirty="0"/>
        </a:p>
      </dgm:t>
    </dgm:pt>
    <dgm:pt modelId="{2284955F-8F21-4ACA-AAE0-5F3515E12F79}" type="parTrans" cxnId="{FA5F6791-FAEC-4D76-AAED-405E3E7EE5A6}">
      <dgm:prSet/>
      <dgm:spPr/>
      <dgm:t>
        <a:bodyPr/>
        <a:lstStyle/>
        <a:p>
          <a:endParaRPr lang="ru-RU"/>
        </a:p>
      </dgm:t>
    </dgm:pt>
    <dgm:pt modelId="{474E5130-612C-4E94-96B4-DBDC044A584F}" type="sibTrans" cxnId="{FA5F6791-FAEC-4D76-AAED-405E3E7EE5A6}">
      <dgm:prSet/>
      <dgm:spPr/>
      <dgm:t>
        <a:bodyPr/>
        <a:lstStyle/>
        <a:p>
          <a:endParaRPr lang="ru-RU"/>
        </a:p>
      </dgm:t>
    </dgm:pt>
    <dgm:pt modelId="{BE10D444-1045-4540-B661-CF5683255061}">
      <dgm:prSet/>
      <dgm:spPr/>
      <dgm:t>
        <a:bodyPr/>
        <a:lstStyle/>
        <a:p>
          <a:pPr rtl="0"/>
          <a:r>
            <a:rPr lang="ru-RU" dirty="0" smtClean="0"/>
            <a:t>С какой целью?</a:t>
          </a:r>
          <a:endParaRPr lang="ru-RU" dirty="0"/>
        </a:p>
      </dgm:t>
    </dgm:pt>
    <dgm:pt modelId="{5D588D5F-4140-43D8-BDAF-607D503834B0}" type="parTrans" cxnId="{74EADB58-1BB4-440C-BAA5-9B06798AAE7C}">
      <dgm:prSet/>
      <dgm:spPr/>
      <dgm:t>
        <a:bodyPr/>
        <a:lstStyle/>
        <a:p>
          <a:endParaRPr lang="ru-RU"/>
        </a:p>
      </dgm:t>
    </dgm:pt>
    <dgm:pt modelId="{599DAC62-4DBE-4F90-8E68-61A1D9B21DAC}" type="sibTrans" cxnId="{74EADB58-1BB4-440C-BAA5-9B06798AAE7C}">
      <dgm:prSet/>
      <dgm:spPr/>
      <dgm:t>
        <a:bodyPr/>
        <a:lstStyle/>
        <a:p>
          <a:endParaRPr lang="ru-RU"/>
        </a:p>
      </dgm:t>
    </dgm:pt>
    <dgm:pt modelId="{578A1E0D-70AF-48AE-89DD-816F63D1B5A8}" type="pres">
      <dgm:prSet presAssocID="{2A672028-19F9-4072-B569-9357FB8A370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9525A5-2CE8-4D47-BC34-BF0327D6BF3E}" type="pres">
      <dgm:prSet presAssocID="{411DB4A9-DA60-400D-A8A9-B53DED9413B3}" presName="circ1" presStyleLbl="vennNode1" presStyleIdx="0" presStyleCnt="3"/>
      <dgm:spPr/>
      <dgm:t>
        <a:bodyPr/>
        <a:lstStyle/>
        <a:p>
          <a:endParaRPr lang="ru-RU"/>
        </a:p>
      </dgm:t>
    </dgm:pt>
    <dgm:pt modelId="{9AF04940-9D34-4E39-AFCB-5DFCAFEF389E}" type="pres">
      <dgm:prSet presAssocID="{411DB4A9-DA60-400D-A8A9-B53DED9413B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2F67D-B949-4455-A63F-91AA087130D8}" type="pres">
      <dgm:prSet presAssocID="{781505C9-5EF3-412E-B925-4E92626B5CEF}" presName="circ2" presStyleLbl="vennNode1" presStyleIdx="1" presStyleCnt="3"/>
      <dgm:spPr/>
      <dgm:t>
        <a:bodyPr/>
        <a:lstStyle/>
        <a:p>
          <a:endParaRPr lang="ru-RU"/>
        </a:p>
      </dgm:t>
    </dgm:pt>
    <dgm:pt modelId="{C4B84B70-E58E-4C32-A9D5-934960D06ACD}" type="pres">
      <dgm:prSet presAssocID="{781505C9-5EF3-412E-B925-4E92626B5CE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41FE4-2F4D-46A4-85F3-EA559315BDEF}" type="pres">
      <dgm:prSet presAssocID="{BE10D444-1045-4540-B661-CF5683255061}" presName="circ3" presStyleLbl="vennNode1" presStyleIdx="2" presStyleCnt="3"/>
      <dgm:spPr/>
      <dgm:t>
        <a:bodyPr/>
        <a:lstStyle/>
        <a:p>
          <a:endParaRPr lang="ru-RU"/>
        </a:p>
      </dgm:t>
    </dgm:pt>
    <dgm:pt modelId="{D7822D0E-47C1-4694-962F-1A5D03ECCB77}" type="pres">
      <dgm:prSet presAssocID="{BE10D444-1045-4540-B661-CF568325506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9E446C-056D-4FCB-8D3C-2BB1C9A76487}" type="presOf" srcId="{781505C9-5EF3-412E-B925-4E92626B5CEF}" destId="{C4B84B70-E58E-4C32-A9D5-934960D06ACD}" srcOrd="1" destOrd="0" presId="urn:microsoft.com/office/officeart/2005/8/layout/venn1"/>
    <dgm:cxn modelId="{74EADB58-1BB4-440C-BAA5-9B06798AAE7C}" srcId="{2A672028-19F9-4072-B569-9357FB8A3704}" destId="{BE10D444-1045-4540-B661-CF5683255061}" srcOrd="2" destOrd="0" parTransId="{5D588D5F-4140-43D8-BDAF-607D503834B0}" sibTransId="{599DAC62-4DBE-4F90-8E68-61A1D9B21DAC}"/>
    <dgm:cxn modelId="{7A75C6BF-8526-4AFF-AA3C-DB3464A6EB50}" type="presOf" srcId="{2A672028-19F9-4072-B569-9357FB8A3704}" destId="{578A1E0D-70AF-48AE-89DD-816F63D1B5A8}" srcOrd="0" destOrd="0" presId="urn:microsoft.com/office/officeart/2005/8/layout/venn1"/>
    <dgm:cxn modelId="{BB95F1CD-01FC-40F8-A34B-B185BBE93092}" type="presOf" srcId="{BE10D444-1045-4540-B661-CF5683255061}" destId="{D7822D0E-47C1-4694-962F-1A5D03ECCB77}" srcOrd="1" destOrd="0" presId="urn:microsoft.com/office/officeart/2005/8/layout/venn1"/>
    <dgm:cxn modelId="{761C3E0F-5A4A-42C5-B5CA-9E8B7586E551}" type="presOf" srcId="{411DB4A9-DA60-400D-A8A9-B53DED9413B3}" destId="{9AF04940-9D34-4E39-AFCB-5DFCAFEF389E}" srcOrd="1" destOrd="0" presId="urn:microsoft.com/office/officeart/2005/8/layout/venn1"/>
    <dgm:cxn modelId="{FA5F6791-FAEC-4D76-AAED-405E3E7EE5A6}" srcId="{2A672028-19F9-4072-B569-9357FB8A3704}" destId="{781505C9-5EF3-412E-B925-4E92626B5CEF}" srcOrd="1" destOrd="0" parTransId="{2284955F-8F21-4ACA-AAE0-5F3515E12F79}" sibTransId="{474E5130-612C-4E94-96B4-DBDC044A584F}"/>
    <dgm:cxn modelId="{D3AF253B-0E3C-4FFA-9A45-C8FA6DEAD447}" type="presOf" srcId="{BE10D444-1045-4540-B661-CF5683255061}" destId="{8F341FE4-2F4D-46A4-85F3-EA559315BDEF}" srcOrd="0" destOrd="0" presId="urn:microsoft.com/office/officeart/2005/8/layout/venn1"/>
    <dgm:cxn modelId="{E3C4ED0D-E897-4CCF-B15C-87D413C94667}" type="presOf" srcId="{781505C9-5EF3-412E-B925-4E92626B5CEF}" destId="{F7A2F67D-B949-4455-A63F-91AA087130D8}" srcOrd="0" destOrd="0" presId="urn:microsoft.com/office/officeart/2005/8/layout/venn1"/>
    <dgm:cxn modelId="{632EFFA8-02E2-4EFE-9737-DAEC0F66BDB1}" srcId="{2A672028-19F9-4072-B569-9357FB8A3704}" destId="{411DB4A9-DA60-400D-A8A9-B53DED9413B3}" srcOrd="0" destOrd="0" parTransId="{18BF5E62-793A-4ECE-B82C-E8731A6F290D}" sibTransId="{2C2DEA75-D98A-42FD-973F-9DCCDBFC6ED9}"/>
    <dgm:cxn modelId="{1982958F-9F04-42B9-94D7-85550AEF4CD5}" type="presOf" srcId="{411DB4A9-DA60-400D-A8A9-B53DED9413B3}" destId="{829525A5-2CE8-4D47-BC34-BF0327D6BF3E}" srcOrd="0" destOrd="0" presId="urn:microsoft.com/office/officeart/2005/8/layout/venn1"/>
    <dgm:cxn modelId="{A8E78737-9985-4BA7-B04F-555CE754D8A9}" type="presParOf" srcId="{578A1E0D-70AF-48AE-89DD-816F63D1B5A8}" destId="{829525A5-2CE8-4D47-BC34-BF0327D6BF3E}" srcOrd="0" destOrd="0" presId="urn:microsoft.com/office/officeart/2005/8/layout/venn1"/>
    <dgm:cxn modelId="{D2FE68CC-B6ED-499E-89FC-CD49A009DFCD}" type="presParOf" srcId="{578A1E0D-70AF-48AE-89DD-816F63D1B5A8}" destId="{9AF04940-9D34-4E39-AFCB-5DFCAFEF389E}" srcOrd="1" destOrd="0" presId="urn:microsoft.com/office/officeart/2005/8/layout/venn1"/>
    <dgm:cxn modelId="{F651683E-FB69-42D9-9DA5-C17056B597D1}" type="presParOf" srcId="{578A1E0D-70AF-48AE-89DD-816F63D1B5A8}" destId="{F7A2F67D-B949-4455-A63F-91AA087130D8}" srcOrd="2" destOrd="0" presId="urn:microsoft.com/office/officeart/2005/8/layout/venn1"/>
    <dgm:cxn modelId="{9D9C6BE8-F73C-4A01-9088-2CDC147296DF}" type="presParOf" srcId="{578A1E0D-70AF-48AE-89DD-816F63D1B5A8}" destId="{C4B84B70-E58E-4C32-A9D5-934960D06ACD}" srcOrd="3" destOrd="0" presId="urn:microsoft.com/office/officeart/2005/8/layout/venn1"/>
    <dgm:cxn modelId="{3A987C8E-D8FD-4283-83D0-B126E8DD09E8}" type="presParOf" srcId="{578A1E0D-70AF-48AE-89DD-816F63D1B5A8}" destId="{8F341FE4-2F4D-46A4-85F3-EA559315BDEF}" srcOrd="4" destOrd="0" presId="urn:microsoft.com/office/officeart/2005/8/layout/venn1"/>
    <dgm:cxn modelId="{85C75067-1CEE-4CE5-B428-99BED5E36B94}" type="presParOf" srcId="{578A1E0D-70AF-48AE-89DD-816F63D1B5A8}" destId="{D7822D0E-47C1-4694-962F-1A5D03ECCB77}" srcOrd="5" destOrd="0" presId="urn:microsoft.com/office/officeart/2005/8/layout/ven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4FE793-F5FD-4002-BED8-0A010464407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86999A3-FAB0-42A5-8DCE-90F31C0BF6A2}">
      <dgm:prSet/>
      <dgm:spPr/>
      <dgm:t>
        <a:bodyPr/>
        <a:lstStyle/>
        <a:p>
          <a:pPr rtl="0"/>
          <a:r>
            <a:rPr lang="ru-RU" dirty="0" smtClean="0"/>
            <a:t>Как?</a:t>
          </a:r>
          <a:endParaRPr lang="ru-RU" dirty="0"/>
        </a:p>
      </dgm:t>
    </dgm:pt>
    <dgm:pt modelId="{71EF0364-C1A8-4B63-B450-914B75898614}" type="parTrans" cxnId="{545A7A49-C283-4F87-A06B-709613157ABD}">
      <dgm:prSet/>
      <dgm:spPr/>
      <dgm:t>
        <a:bodyPr/>
        <a:lstStyle/>
        <a:p>
          <a:endParaRPr lang="ru-RU"/>
        </a:p>
      </dgm:t>
    </dgm:pt>
    <dgm:pt modelId="{16EB6569-E250-4ED6-A496-CC6C21C72302}" type="sibTrans" cxnId="{545A7A49-C283-4F87-A06B-709613157ABD}">
      <dgm:prSet/>
      <dgm:spPr/>
      <dgm:t>
        <a:bodyPr/>
        <a:lstStyle/>
        <a:p>
          <a:endParaRPr lang="ru-RU"/>
        </a:p>
      </dgm:t>
    </dgm:pt>
    <dgm:pt modelId="{B0EFCCE6-D44E-4A33-88E7-E63C0898A4E1}" type="pres">
      <dgm:prSet presAssocID="{F44FE793-F5FD-4002-BED8-0A010464407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8A3019-3F74-48D0-A9C7-DD3125B12DDD}" type="pres">
      <dgm:prSet presAssocID="{786999A3-FAB0-42A5-8DCE-90F31C0BF6A2}" presName="circ1TxSh" presStyleLbl="vennNode1" presStyleIdx="0" presStyleCnt="1"/>
      <dgm:spPr/>
      <dgm:t>
        <a:bodyPr/>
        <a:lstStyle/>
        <a:p>
          <a:endParaRPr lang="ru-RU"/>
        </a:p>
      </dgm:t>
    </dgm:pt>
  </dgm:ptLst>
  <dgm:cxnLst>
    <dgm:cxn modelId="{6183A980-5001-4D68-98C6-62007EFF3998}" type="presOf" srcId="{F44FE793-F5FD-4002-BED8-0A0104644079}" destId="{B0EFCCE6-D44E-4A33-88E7-E63C0898A4E1}" srcOrd="0" destOrd="0" presId="urn:microsoft.com/office/officeart/2005/8/layout/venn1"/>
    <dgm:cxn modelId="{EB04DCD3-90EA-4844-BA5F-597B0DCC75C2}" type="presOf" srcId="{786999A3-FAB0-42A5-8DCE-90F31C0BF6A2}" destId="{348A3019-3F74-48D0-A9C7-DD3125B12DDD}" srcOrd="0" destOrd="0" presId="urn:microsoft.com/office/officeart/2005/8/layout/venn1"/>
    <dgm:cxn modelId="{545A7A49-C283-4F87-A06B-709613157ABD}" srcId="{F44FE793-F5FD-4002-BED8-0A0104644079}" destId="{786999A3-FAB0-42A5-8DCE-90F31C0BF6A2}" srcOrd="0" destOrd="0" parTransId="{71EF0364-C1A8-4B63-B450-914B75898614}" sibTransId="{16EB6569-E250-4ED6-A496-CC6C21C72302}"/>
    <dgm:cxn modelId="{3852577E-523C-4970-AE61-07376DF6D0C7}" type="presParOf" srcId="{B0EFCCE6-D44E-4A33-88E7-E63C0898A4E1}" destId="{348A3019-3F74-48D0-A9C7-DD3125B12DDD}" srcOrd="0" destOrd="0" presId="urn:microsoft.com/office/officeart/2005/8/layout/ven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25094A-CD66-414F-90F2-6A5E5CBEC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CBB65FD-C48A-4EB3-9A27-0CD8A5700A2D}">
      <dgm:prSet custT="1"/>
      <dgm:spPr/>
      <dgm:t>
        <a:bodyPr/>
        <a:lstStyle/>
        <a:p>
          <a:pPr rtl="0"/>
          <a:r>
            <a:rPr lang="ru-RU" sz="3600" dirty="0" smtClean="0"/>
            <a:t>Как?</a:t>
          </a:r>
          <a:endParaRPr lang="ru-RU" sz="3600" dirty="0"/>
        </a:p>
      </dgm:t>
    </dgm:pt>
    <dgm:pt modelId="{7ACF7CF6-1058-4B27-B2B6-059AF15C5EA7}" type="parTrans" cxnId="{0BE7922F-4758-439D-9F4F-9CB53A22313A}">
      <dgm:prSet/>
      <dgm:spPr/>
      <dgm:t>
        <a:bodyPr/>
        <a:lstStyle/>
        <a:p>
          <a:endParaRPr lang="ru-RU"/>
        </a:p>
      </dgm:t>
    </dgm:pt>
    <dgm:pt modelId="{72D84C0C-F15E-416E-924E-8E2554B19EBE}" type="sibTrans" cxnId="{0BE7922F-4758-439D-9F4F-9CB53A22313A}">
      <dgm:prSet/>
      <dgm:spPr/>
      <dgm:t>
        <a:bodyPr/>
        <a:lstStyle/>
        <a:p>
          <a:endParaRPr lang="ru-RU"/>
        </a:p>
      </dgm:t>
    </dgm:pt>
    <dgm:pt modelId="{01D9C1FA-3E3A-40D1-BFEF-30956ADEDF00}">
      <dgm:prSet/>
      <dgm:spPr/>
      <dgm:t>
        <a:bodyPr/>
        <a:lstStyle/>
        <a:p>
          <a:pPr rtl="0"/>
          <a:r>
            <a:rPr lang="ru-RU" dirty="0" smtClean="0"/>
            <a:t>Каким образом?</a:t>
          </a:r>
          <a:endParaRPr lang="ru-RU" dirty="0"/>
        </a:p>
      </dgm:t>
    </dgm:pt>
    <dgm:pt modelId="{879F6A99-478B-4055-B04E-B49474920C97}" type="parTrans" cxnId="{2CDE71F2-8846-46F2-A9D2-3D1DEC92D750}">
      <dgm:prSet/>
      <dgm:spPr/>
      <dgm:t>
        <a:bodyPr/>
        <a:lstStyle/>
        <a:p>
          <a:endParaRPr lang="ru-RU"/>
        </a:p>
      </dgm:t>
    </dgm:pt>
    <dgm:pt modelId="{66DAA2BC-6CC2-402D-8926-3D3227D94FE4}" type="sibTrans" cxnId="{2CDE71F2-8846-46F2-A9D2-3D1DEC92D750}">
      <dgm:prSet/>
      <dgm:spPr/>
      <dgm:t>
        <a:bodyPr/>
        <a:lstStyle/>
        <a:p>
          <a:endParaRPr lang="ru-RU"/>
        </a:p>
      </dgm:t>
    </dgm:pt>
    <dgm:pt modelId="{2194665D-C4AA-48C4-AE15-015FED45F0B8}" type="pres">
      <dgm:prSet presAssocID="{FB25094A-CD66-414F-90F2-6A5E5CBEC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0B0139-BA05-4B95-AAE2-038575875E52}" type="pres">
      <dgm:prSet presAssocID="{3CBB65FD-C48A-4EB3-9A27-0CD8A5700A2D}" presName="circ1" presStyleLbl="vennNode1" presStyleIdx="0" presStyleCnt="2" custLinFactNeighborX="1253" custLinFactNeighborY="30527"/>
      <dgm:spPr/>
      <dgm:t>
        <a:bodyPr/>
        <a:lstStyle/>
        <a:p>
          <a:endParaRPr lang="ru-RU"/>
        </a:p>
      </dgm:t>
    </dgm:pt>
    <dgm:pt modelId="{52D1BCF9-9C3E-472F-9FD9-977B83A61B6B}" type="pres">
      <dgm:prSet presAssocID="{3CBB65FD-C48A-4EB3-9A27-0CD8A5700A2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8B6C1-5349-43D3-B014-625B60FA91AC}" type="pres">
      <dgm:prSet presAssocID="{01D9C1FA-3E3A-40D1-BFEF-30956ADEDF00}" presName="circ2" presStyleLbl="vennNode1" presStyleIdx="1" presStyleCnt="2" custLinFactNeighborX="-10309" custLinFactNeighborY="-29984"/>
      <dgm:spPr/>
      <dgm:t>
        <a:bodyPr/>
        <a:lstStyle/>
        <a:p>
          <a:endParaRPr lang="ru-RU"/>
        </a:p>
      </dgm:t>
    </dgm:pt>
    <dgm:pt modelId="{18AB1CAB-8638-40EA-9CEA-BEA4DCD9DC3F}" type="pres">
      <dgm:prSet presAssocID="{01D9C1FA-3E3A-40D1-BFEF-30956ADEDF0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240E90-2ACC-48D6-8C2E-52E5A512C0FD}" type="presOf" srcId="{01D9C1FA-3E3A-40D1-BFEF-30956ADEDF00}" destId="{18AB1CAB-8638-40EA-9CEA-BEA4DCD9DC3F}" srcOrd="1" destOrd="0" presId="urn:microsoft.com/office/officeart/2005/8/layout/venn1"/>
    <dgm:cxn modelId="{D45DAC7C-EF49-4FDD-A442-BB55F747D0CA}" type="presOf" srcId="{01D9C1FA-3E3A-40D1-BFEF-30956ADEDF00}" destId="{82D8B6C1-5349-43D3-B014-625B60FA91AC}" srcOrd="0" destOrd="0" presId="urn:microsoft.com/office/officeart/2005/8/layout/venn1"/>
    <dgm:cxn modelId="{3248D482-CCF8-4366-B478-EBFB405E7CF5}" type="presOf" srcId="{3CBB65FD-C48A-4EB3-9A27-0CD8A5700A2D}" destId="{52D1BCF9-9C3E-472F-9FD9-977B83A61B6B}" srcOrd="1" destOrd="0" presId="urn:microsoft.com/office/officeart/2005/8/layout/venn1"/>
    <dgm:cxn modelId="{0BE7922F-4758-439D-9F4F-9CB53A22313A}" srcId="{FB25094A-CD66-414F-90F2-6A5E5CBECD18}" destId="{3CBB65FD-C48A-4EB3-9A27-0CD8A5700A2D}" srcOrd="0" destOrd="0" parTransId="{7ACF7CF6-1058-4B27-B2B6-059AF15C5EA7}" sibTransId="{72D84C0C-F15E-416E-924E-8E2554B19EBE}"/>
    <dgm:cxn modelId="{077FFD6D-FDA9-4CE9-857B-61C1D726144F}" type="presOf" srcId="{FB25094A-CD66-414F-90F2-6A5E5CBECD18}" destId="{2194665D-C4AA-48C4-AE15-015FED45F0B8}" srcOrd="0" destOrd="0" presId="urn:microsoft.com/office/officeart/2005/8/layout/venn1"/>
    <dgm:cxn modelId="{2CDE71F2-8846-46F2-A9D2-3D1DEC92D750}" srcId="{FB25094A-CD66-414F-90F2-6A5E5CBECD18}" destId="{01D9C1FA-3E3A-40D1-BFEF-30956ADEDF00}" srcOrd="1" destOrd="0" parTransId="{879F6A99-478B-4055-B04E-B49474920C97}" sibTransId="{66DAA2BC-6CC2-402D-8926-3D3227D94FE4}"/>
    <dgm:cxn modelId="{CB3D5D68-EEA8-4CBA-9765-03583EC9E047}" type="presOf" srcId="{3CBB65FD-C48A-4EB3-9A27-0CD8A5700A2D}" destId="{390B0139-BA05-4B95-AAE2-038575875E52}" srcOrd="0" destOrd="0" presId="urn:microsoft.com/office/officeart/2005/8/layout/venn1"/>
    <dgm:cxn modelId="{EACBAAFE-A055-47D9-9B26-B7FCB841C6CF}" type="presParOf" srcId="{2194665D-C4AA-48C4-AE15-015FED45F0B8}" destId="{390B0139-BA05-4B95-AAE2-038575875E52}" srcOrd="0" destOrd="0" presId="urn:microsoft.com/office/officeart/2005/8/layout/venn1"/>
    <dgm:cxn modelId="{38898FEA-4E2C-4B07-9C44-D31CCDD6E403}" type="presParOf" srcId="{2194665D-C4AA-48C4-AE15-015FED45F0B8}" destId="{52D1BCF9-9C3E-472F-9FD9-977B83A61B6B}" srcOrd="1" destOrd="0" presId="urn:microsoft.com/office/officeart/2005/8/layout/venn1"/>
    <dgm:cxn modelId="{B557D033-4797-429F-A08B-411175A8AEF2}" type="presParOf" srcId="{2194665D-C4AA-48C4-AE15-015FED45F0B8}" destId="{82D8B6C1-5349-43D3-B014-625B60FA91AC}" srcOrd="2" destOrd="0" presId="urn:microsoft.com/office/officeart/2005/8/layout/venn1"/>
    <dgm:cxn modelId="{01F6A993-C892-40B5-BA7E-C51881358B93}" type="presParOf" srcId="{2194665D-C4AA-48C4-AE15-015FED45F0B8}" destId="{18AB1CAB-8638-40EA-9CEA-BEA4DCD9DC3F}" srcOrd="3" destOrd="0" presId="urn:microsoft.com/office/officeart/2005/8/layout/venn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0662BBC-1345-4779-8D8B-6B8A3AE0E5D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FD0144-030C-4465-9A8B-A927F89C0DE6}">
      <dgm:prSet/>
      <dgm:spPr/>
      <dgm:t>
        <a:bodyPr/>
        <a:lstStyle/>
        <a:p>
          <a:pPr rtl="0"/>
          <a:r>
            <a:rPr lang="ru-RU" dirty="0" smtClean="0"/>
            <a:t>В какой мере?</a:t>
          </a:r>
          <a:endParaRPr lang="ru-RU" dirty="0"/>
        </a:p>
      </dgm:t>
    </dgm:pt>
    <dgm:pt modelId="{DDA282B1-47D8-40C1-9211-1F66AD1BA55F}" type="parTrans" cxnId="{6065B29D-CC19-4604-99DA-F1A39A5E841E}">
      <dgm:prSet/>
      <dgm:spPr/>
      <dgm:t>
        <a:bodyPr/>
        <a:lstStyle/>
        <a:p>
          <a:endParaRPr lang="ru-RU"/>
        </a:p>
      </dgm:t>
    </dgm:pt>
    <dgm:pt modelId="{926F1C20-DF6A-4A59-90FD-4AD67679EA02}" type="sibTrans" cxnId="{6065B29D-CC19-4604-99DA-F1A39A5E841E}">
      <dgm:prSet/>
      <dgm:spPr/>
      <dgm:t>
        <a:bodyPr/>
        <a:lstStyle/>
        <a:p>
          <a:endParaRPr lang="ru-RU"/>
        </a:p>
      </dgm:t>
    </dgm:pt>
    <dgm:pt modelId="{AB6D64B3-4772-4BE1-8C10-904974431799}">
      <dgm:prSet/>
      <dgm:spPr/>
      <dgm:t>
        <a:bodyPr/>
        <a:lstStyle/>
        <a:p>
          <a:pPr rtl="0"/>
          <a:r>
            <a:rPr lang="ru-RU" dirty="0" smtClean="0"/>
            <a:t>В какой степени?</a:t>
          </a:r>
          <a:endParaRPr lang="ru-RU" dirty="0"/>
        </a:p>
      </dgm:t>
    </dgm:pt>
    <dgm:pt modelId="{0B480B2C-24CA-4C77-B9AE-830F1F49D5D7}" type="parTrans" cxnId="{05F52C5A-53E4-4CE7-9ADA-EB331EE2E6C1}">
      <dgm:prSet/>
      <dgm:spPr/>
      <dgm:t>
        <a:bodyPr/>
        <a:lstStyle/>
        <a:p>
          <a:endParaRPr lang="ru-RU"/>
        </a:p>
      </dgm:t>
    </dgm:pt>
    <dgm:pt modelId="{3AECD48E-005A-443E-A750-3797192228AF}" type="sibTrans" cxnId="{05F52C5A-53E4-4CE7-9ADA-EB331EE2E6C1}">
      <dgm:prSet/>
      <dgm:spPr/>
      <dgm:t>
        <a:bodyPr/>
        <a:lstStyle/>
        <a:p>
          <a:endParaRPr lang="ru-RU"/>
        </a:p>
      </dgm:t>
    </dgm:pt>
    <dgm:pt modelId="{97833C3A-8A34-4ED2-9A35-44B8E7AD6050}" type="pres">
      <dgm:prSet presAssocID="{F0662BBC-1345-4779-8D8B-6B8A3AE0E5D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2162DE-D26C-4463-9B57-1CA8C4276AAB}" type="pres">
      <dgm:prSet presAssocID="{76FD0144-030C-4465-9A8B-A927F89C0DE6}" presName="circ1" presStyleLbl="vennNode1" presStyleIdx="0" presStyleCnt="2" custScaleX="116566" custScaleY="106369" custLinFactNeighborX="4437" custLinFactNeighborY="30527"/>
      <dgm:spPr/>
      <dgm:t>
        <a:bodyPr/>
        <a:lstStyle/>
        <a:p>
          <a:endParaRPr lang="ru-RU"/>
        </a:p>
      </dgm:t>
    </dgm:pt>
    <dgm:pt modelId="{7C422AA0-D6C0-462F-A4B4-9E50D6EFFBC1}" type="pres">
      <dgm:prSet presAssocID="{76FD0144-030C-4465-9A8B-A927F89C0DE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81EFA-06BD-4B5C-8A9E-716E8EDCFCA4}" type="pres">
      <dgm:prSet presAssocID="{AB6D64B3-4772-4BE1-8C10-904974431799}" presName="circ2" presStyleLbl="vennNode1" presStyleIdx="1" presStyleCnt="2" custScaleX="122531" custScaleY="116564" custLinFactNeighborX="-737" custLinFactNeighborY="-28343"/>
      <dgm:spPr/>
      <dgm:t>
        <a:bodyPr/>
        <a:lstStyle/>
        <a:p>
          <a:endParaRPr lang="ru-RU"/>
        </a:p>
      </dgm:t>
    </dgm:pt>
    <dgm:pt modelId="{6A3D0C47-01B0-4BD2-AA85-7BF3F6DD6B79}" type="pres">
      <dgm:prSet presAssocID="{AB6D64B3-4772-4BE1-8C10-90497443179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FA63E0-E9F2-4C0E-9468-44B432CF7FE0}" type="presOf" srcId="{AB6D64B3-4772-4BE1-8C10-904974431799}" destId="{95081EFA-06BD-4B5C-8A9E-716E8EDCFCA4}" srcOrd="0" destOrd="0" presId="urn:microsoft.com/office/officeart/2005/8/layout/venn1"/>
    <dgm:cxn modelId="{6065B29D-CC19-4604-99DA-F1A39A5E841E}" srcId="{F0662BBC-1345-4779-8D8B-6B8A3AE0E5D1}" destId="{76FD0144-030C-4465-9A8B-A927F89C0DE6}" srcOrd="0" destOrd="0" parTransId="{DDA282B1-47D8-40C1-9211-1F66AD1BA55F}" sibTransId="{926F1C20-DF6A-4A59-90FD-4AD67679EA02}"/>
    <dgm:cxn modelId="{71B64802-E1C0-4A33-9701-5BC537E3E0F6}" type="presOf" srcId="{F0662BBC-1345-4779-8D8B-6B8A3AE0E5D1}" destId="{97833C3A-8A34-4ED2-9A35-44B8E7AD6050}" srcOrd="0" destOrd="0" presId="urn:microsoft.com/office/officeart/2005/8/layout/venn1"/>
    <dgm:cxn modelId="{BF43DD8C-7740-46DA-857D-6FB36FB8A648}" type="presOf" srcId="{76FD0144-030C-4465-9A8B-A927F89C0DE6}" destId="{7C422AA0-D6C0-462F-A4B4-9E50D6EFFBC1}" srcOrd="1" destOrd="0" presId="urn:microsoft.com/office/officeart/2005/8/layout/venn1"/>
    <dgm:cxn modelId="{05F52C5A-53E4-4CE7-9ADA-EB331EE2E6C1}" srcId="{F0662BBC-1345-4779-8D8B-6B8A3AE0E5D1}" destId="{AB6D64B3-4772-4BE1-8C10-904974431799}" srcOrd="1" destOrd="0" parTransId="{0B480B2C-24CA-4C77-B9AE-830F1F49D5D7}" sibTransId="{3AECD48E-005A-443E-A750-3797192228AF}"/>
    <dgm:cxn modelId="{B82240D0-BF93-4669-9B66-2EFA67C7A0D2}" type="presOf" srcId="{AB6D64B3-4772-4BE1-8C10-904974431799}" destId="{6A3D0C47-01B0-4BD2-AA85-7BF3F6DD6B79}" srcOrd="1" destOrd="0" presId="urn:microsoft.com/office/officeart/2005/8/layout/venn1"/>
    <dgm:cxn modelId="{62C073E0-A080-4C9F-A4E5-744AE99295D8}" type="presOf" srcId="{76FD0144-030C-4465-9A8B-A927F89C0DE6}" destId="{4D2162DE-D26C-4463-9B57-1CA8C4276AAB}" srcOrd="0" destOrd="0" presId="urn:microsoft.com/office/officeart/2005/8/layout/venn1"/>
    <dgm:cxn modelId="{38186C77-31AC-491A-9360-08CBC5644674}" type="presParOf" srcId="{97833C3A-8A34-4ED2-9A35-44B8E7AD6050}" destId="{4D2162DE-D26C-4463-9B57-1CA8C4276AAB}" srcOrd="0" destOrd="0" presId="urn:microsoft.com/office/officeart/2005/8/layout/venn1"/>
    <dgm:cxn modelId="{A8927639-6E51-4629-9179-4E6BBCEBB3FC}" type="presParOf" srcId="{97833C3A-8A34-4ED2-9A35-44B8E7AD6050}" destId="{7C422AA0-D6C0-462F-A4B4-9E50D6EFFBC1}" srcOrd="1" destOrd="0" presId="urn:microsoft.com/office/officeart/2005/8/layout/venn1"/>
    <dgm:cxn modelId="{16EF064A-113E-4881-A7F6-270C418B3F86}" type="presParOf" srcId="{97833C3A-8A34-4ED2-9A35-44B8E7AD6050}" destId="{95081EFA-06BD-4B5C-8A9E-716E8EDCFCA4}" srcOrd="2" destOrd="0" presId="urn:microsoft.com/office/officeart/2005/8/layout/venn1"/>
    <dgm:cxn modelId="{493455D4-33FD-40FB-B781-86FC785D457B}" type="presParOf" srcId="{97833C3A-8A34-4ED2-9A35-44B8E7AD6050}" destId="{6A3D0C47-01B0-4BD2-AA85-7BF3F6DD6B79}" srcOrd="3" destOrd="0" presId="urn:microsoft.com/office/officeart/2005/8/layout/venn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D65C66-6792-4E01-8F01-A49482DE619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BF2EB7-D40B-481B-A338-C33EA9BD5958}">
      <dgm:prSet custT="1"/>
      <dgm:spPr/>
      <dgm:t>
        <a:bodyPr/>
        <a:lstStyle/>
        <a:p>
          <a:pPr rtl="0"/>
          <a:r>
            <a:rPr lang="ru-RU" sz="2800" dirty="0" smtClean="0"/>
            <a:t>Несмотря </a:t>
          </a:r>
          <a:r>
            <a:rPr lang="ru-RU" sz="2800" b="0" dirty="0" smtClean="0"/>
            <a:t>на</a:t>
          </a:r>
          <a:r>
            <a:rPr lang="ru-RU" sz="2800" dirty="0" smtClean="0"/>
            <a:t> что? </a:t>
          </a:r>
          <a:endParaRPr lang="ru-RU" sz="2800" dirty="0"/>
        </a:p>
      </dgm:t>
    </dgm:pt>
    <dgm:pt modelId="{C3C0C9BB-2A90-49D9-BFA5-F1EC63BF032E}" type="parTrans" cxnId="{0A2DBCFB-C899-49EF-94D6-A948BD96942E}">
      <dgm:prSet/>
      <dgm:spPr/>
      <dgm:t>
        <a:bodyPr/>
        <a:lstStyle/>
        <a:p>
          <a:endParaRPr lang="ru-RU"/>
        </a:p>
      </dgm:t>
    </dgm:pt>
    <dgm:pt modelId="{8B17F3D5-5D3A-4E41-9B79-51DB5FD34E35}" type="sibTrans" cxnId="{0A2DBCFB-C899-49EF-94D6-A948BD96942E}">
      <dgm:prSet/>
      <dgm:spPr/>
      <dgm:t>
        <a:bodyPr/>
        <a:lstStyle/>
        <a:p>
          <a:endParaRPr lang="ru-RU"/>
        </a:p>
      </dgm:t>
    </dgm:pt>
    <dgm:pt modelId="{9006119E-43D1-4F26-AA31-8C7211128DF2}">
      <dgm:prSet/>
      <dgm:spPr/>
      <dgm:t>
        <a:bodyPr/>
        <a:lstStyle/>
        <a:p>
          <a:r>
            <a:rPr lang="ru-RU" dirty="0" smtClean="0"/>
            <a:t>Вопреки чему?</a:t>
          </a:r>
          <a:endParaRPr lang="ru-RU" dirty="0"/>
        </a:p>
      </dgm:t>
    </dgm:pt>
    <dgm:pt modelId="{348F5665-A4E6-4168-8999-9127892B81E1}" type="parTrans" cxnId="{011E689D-3EE2-4CD1-BC69-398C54C0AA6D}">
      <dgm:prSet/>
      <dgm:spPr/>
      <dgm:t>
        <a:bodyPr/>
        <a:lstStyle/>
        <a:p>
          <a:endParaRPr lang="ru-RU"/>
        </a:p>
      </dgm:t>
    </dgm:pt>
    <dgm:pt modelId="{1C49DA86-7601-4BC0-B762-1508CB5E239C}" type="sibTrans" cxnId="{011E689D-3EE2-4CD1-BC69-398C54C0AA6D}">
      <dgm:prSet/>
      <dgm:spPr/>
      <dgm:t>
        <a:bodyPr/>
        <a:lstStyle/>
        <a:p>
          <a:endParaRPr lang="ru-RU"/>
        </a:p>
      </dgm:t>
    </dgm:pt>
    <dgm:pt modelId="{DB36869C-8A52-4F71-BBFD-1EA324AD4236}" type="pres">
      <dgm:prSet presAssocID="{81D65C66-6792-4E01-8F01-A49482DE619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730042-2329-47BC-B17F-4B628E4CB721}" type="pres">
      <dgm:prSet presAssocID="{45BF2EB7-D40B-481B-A338-C33EA9BD5958}" presName="circ1" presStyleLbl="vennNode1" presStyleIdx="0" presStyleCnt="2" custScaleX="131330" custScaleY="119108" custLinFactNeighborX="-1932" custLinFactNeighborY="30527"/>
      <dgm:spPr/>
      <dgm:t>
        <a:bodyPr/>
        <a:lstStyle/>
        <a:p>
          <a:endParaRPr lang="ru-RU"/>
        </a:p>
      </dgm:t>
    </dgm:pt>
    <dgm:pt modelId="{E18F6E73-06C5-4F43-A9F3-B63D115A0EB3}" type="pres">
      <dgm:prSet presAssocID="{45BF2EB7-D40B-481B-A338-C33EA9BD595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42FD7-42D3-4382-8E62-4E20EBD556D0}" type="pres">
      <dgm:prSet presAssocID="{9006119E-43D1-4F26-AA31-8C7211128DF2}" presName="circ2" presStyleLbl="vennNode1" presStyleIdx="1" presStyleCnt="2" custScaleX="128347" custScaleY="112739" custLinFactNeighborX="-7124" custLinFactNeighborY="-23614"/>
      <dgm:spPr/>
    </dgm:pt>
    <dgm:pt modelId="{3C13D9A5-E295-4648-B4ED-6F67E04F1589}" type="pres">
      <dgm:prSet presAssocID="{9006119E-43D1-4F26-AA31-8C7211128DF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757EDE4-03F5-4701-8927-075D53D741A0}" type="presOf" srcId="{45BF2EB7-D40B-481B-A338-C33EA9BD5958}" destId="{E18F6E73-06C5-4F43-A9F3-B63D115A0EB3}" srcOrd="1" destOrd="0" presId="urn:microsoft.com/office/officeart/2005/8/layout/venn1"/>
    <dgm:cxn modelId="{14F5C7FC-B6CB-4FC0-8B48-7602D7010C36}" type="presOf" srcId="{9006119E-43D1-4F26-AA31-8C7211128DF2}" destId="{3C13D9A5-E295-4648-B4ED-6F67E04F1589}" srcOrd="1" destOrd="0" presId="urn:microsoft.com/office/officeart/2005/8/layout/venn1"/>
    <dgm:cxn modelId="{011E689D-3EE2-4CD1-BC69-398C54C0AA6D}" srcId="{81D65C66-6792-4E01-8F01-A49482DE6198}" destId="{9006119E-43D1-4F26-AA31-8C7211128DF2}" srcOrd="1" destOrd="0" parTransId="{348F5665-A4E6-4168-8999-9127892B81E1}" sibTransId="{1C49DA86-7601-4BC0-B762-1508CB5E239C}"/>
    <dgm:cxn modelId="{54380E90-27A9-47C4-AAE0-9E881BF09AD0}" type="presOf" srcId="{81D65C66-6792-4E01-8F01-A49482DE6198}" destId="{DB36869C-8A52-4F71-BBFD-1EA324AD4236}" srcOrd="0" destOrd="0" presId="urn:microsoft.com/office/officeart/2005/8/layout/venn1"/>
    <dgm:cxn modelId="{054B1D83-BAE6-40C9-8079-8A97E02CF076}" type="presOf" srcId="{45BF2EB7-D40B-481B-A338-C33EA9BD5958}" destId="{44730042-2329-47BC-B17F-4B628E4CB721}" srcOrd="0" destOrd="0" presId="urn:microsoft.com/office/officeart/2005/8/layout/venn1"/>
    <dgm:cxn modelId="{0A2DBCFB-C899-49EF-94D6-A948BD96942E}" srcId="{81D65C66-6792-4E01-8F01-A49482DE6198}" destId="{45BF2EB7-D40B-481B-A338-C33EA9BD5958}" srcOrd="0" destOrd="0" parTransId="{C3C0C9BB-2A90-49D9-BFA5-F1EC63BF032E}" sibTransId="{8B17F3D5-5D3A-4E41-9B79-51DB5FD34E35}"/>
    <dgm:cxn modelId="{737F59F5-5A8A-4BDE-A604-05BC716BFEBC}" type="presOf" srcId="{9006119E-43D1-4F26-AA31-8C7211128DF2}" destId="{42D42FD7-42D3-4382-8E62-4E20EBD556D0}" srcOrd="0" destOrd="0" presId="urn:microsoft.com/office/officeart/2005/8/layout/venn1"/>
    <dgm:cxn modelId="{4DDB15CF-165D-4D1C-A83C-A35445F433E3}" type="presParOf" srcId="{DB36869C-8A52-4F71-BBFD-1EA324AD4236}" destId="{44730042-2329-47BC-B17F-4B628E4CB721}" srcOrd="0" destOrd="0" presId="urn:microsoft.com/office/officeart/2005/8/layout/venn1"/>
    <dgm:cxn modelId="{F411235E-38CF-44F7-8DCC-5734990EB72C}" type="presParOf" srcId="{DB36869C-8A52-4F71-BBFD-1EA324AD4236}" destId="{E18F6E73-06C5-4F43-A9F3-B63D115A0EB3}" srcOrd="1" destOrd="0" presId="urn:microsoft.com/office/officeart/2005/8/layout/venn1"/>
    <dgm:cxn modelId="{ACEDCE4B-C128-45E6-887B-2C4C868716F5}" type="presParOf" srcId="{DB36869C-8A52-4F71-BBFD-1EA324AD4236}" destId="{42D42FD7-42D3-4382-8E62-4E20EBD556D0}" srcOrd="2" destOrd="0" presId="urn:microsoft.com/office/officeart/2005/8/layout/venn1"/>
    <dgm:cxn modelId="{191FEC3D-E6CF-4767-85CF-75F317618544}" type="presParOf" srcId="{DB36869C-8A52-4F71-BBFD-1EA324AD4236}" destId="{3C13D9A5-E295-4648-B4ED-6F67E04F1589}" srcOrd="3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19365EC-FD1C-40FD-8035-53CEBC0A7070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2DE55A-D398-406A-A331-40957798DD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openxmlformats.org/officeDocument/2006/relationships/hyperlink" Target="&#1055;&#1088;&#1080;&#1084;&#1077;&#1088;&#1099;%20&#1082;%20&#1057;&#1055;&#1055;.ppt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142985"/>
            <a:ext cx="8215370" cy="24574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Сложноподчинённое предложение. </a:t>
            </a:r>
            <a:br>
              <a:rPr lang="ru-RU" dirty="0" smtClean="0"/>
            </a:br>
            <a:r>
              <a:rPr lang="ru-RU" dirty="0" smtClean="0"/>
              <a:t>Типы придаточных предложений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Придаточное обстоятельственное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8" y="1143000"/>
            <a:ext cx="9072562" cy="1069848"/>
          </a:xfrm>
        </p:spPr>
        <p:txBody>
          <a:bodyPr>
            <a:noAutofit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sz="3400" dirty="0" smtClean="0">
                <a:hlinkClick r:id="rId2" action="ppaction://hlinksldjump"/>
              </a:rPr>
              <a:t>Придаточное</a:t>
            </a:r>
            <a:r>
              <a:rPr lang="ru-RU" sz="3400" u="sng" dirty="0" smtClean="0">
                <a:hlinkClick r:id="rId2" action="ppaction://hlinksldjump"/>
              </a:rPr>
              <a:t> </a:t>
            </a:r>
            <a:r>
              <a:rPr lang="ru-RU" sz="3400" u="sng" dirty="0" smtClean="0">
                <a:hlinkClick r:id="rId2" action="ppaction://hlinksldjump"/>
              </a:rPr>
              <a:t>предложение</a:t>
            </a:r>
            <a:r>
              <a:rPr lang="ru-RU" sz="3400" u="sng" dirty="0" smtClean="0">
                <a:hlinkClick r:id="rId2" action="ppaction://hlinksldjump"/>
              </a:rPr>
              <a:t> </a:t>
            </a:r>
            <a:r>
              <a:rPr lang="ru-RU" sz="3400" u="dbl" dirty="0" smtClean="0">
                <a:hlinkClick r:id="rId2" action="ppaction://hlinksldjump"/>
              </a:rPr>
              <a:t>меры и степени</a:t>
            </a:r>
            <a:endParaRPr lang="ru-RU" sz="3400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Вопросы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Союзы, союзные слова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Так + (наречие)</a:t>
            </a:r>
          </a:p>
          <a:p>
            <a:r>
              <a:rPr lang="ru-RU" sz="3200" dirty="0" smtClean="0"/>
              <a:t>Что</a:t>
            </a:r>
          </a:p>
          <a:p>
            <a:r>
              <a:rPr lang="ru-RU" sz="3200" dirty="0" smtClean="0"/>
              <a:t>Как</a:t>
            </a:r>
          </a:p>
          <a:p>
            <a:r>
              <a:rPr lang="ru-RU" sz="3200" dirty="0" smtClean="0"/>
              <a:t>Сколько</a:t>
            </a:r>
          </a:p>
          <a:p>
            <a:r>
              <a:rPr lang="ru-RU" sz="3200" dirty="0" smtClean="0"/>
              <a:t>Насколько  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429520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8&amp;slidetitle=СПП с придаточным меры и степени"/>
              </a:rPr>
              <a:t>Пример 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dirty="0" smtClean="0">
                <a:hlinkClick r:id="rId2" action="ppaction://hlinksldjump"/>
              </a:rPr>
              <a:t>Придаточное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sng" dirty="0" smtClean="0">
                <a:hlinkClick r:id="rId2" action="ppaction://hlinksldjump"/>
              </a:rPr>
              <a:t>предложение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dbl" dirty="0" smtClean="0">
                <a:hlinkClick r:id="rId2" action="ppaction://hlinksldjump"/>
              </a:rPr>
              <a:t>уступки</a:t>
            </a:r>
            <a:endParaRPr lang="ru-RU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Союзы, союзные слова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Хотя</a:t>
            </a:r>
          </a:p>
          <a:p>
            <a:r>
              <a:rPr lang="ru-RU" sz="2400" dirty="0" smtClean="0"/>
              <a:t>Несмотря на </a:t>
            </a:r>
            <a:r>
              <a:rPr lang="ru-RU" sz="2400" dirty="0" smtClean="0"/>
              <a:t>то что</a:t>
            </a:r>
            <a:endParaRPr lang="ru-RU" sz="2400" dirty="0" smtClean="0"/>
          </a:p>
          <a:p>
            <a:r>
              <a:rPr lang="ru-RU" sz="2400" dirty="0" smtClean="0"/>
              <a:t>Пусть</a:t>
            </a:r>
          </a:p>
          <a:p>
            <a:r>
              <a:rPr lang="ru-RU" sz="2400" dirty="0" smtClean="0"/>
              <a:t>Пускай</a:t>
            </a:r>
          </a:p>
          <a:p>
            <a:r>
              <a:rPr lang="ru-RU" sz="2400" dirty="0" smtClean="0"/>
              <a:t>Как </a:t>
            </a:r>
            <a:r>
              <a:rPr lang="ru-RU" sz="2400" dirty="0" smtClean="0"/>
              <a:t>ни</a:t>
            </a:r>
          </a:p>
          <a:p>
            <a:r>
              <a:rPr lang="ru-RU" sz="2400" dirty="0" smtClean="0"/>
              <a:t>Что ни</a:t>
            </a:r>
          </a:p>
          <a:p>
            <a:r>
              <a:rPr lang="ru-RU" sz="2400" dirty="0" smtClean="0"/>
              <a:t>Куда ни</a:t>
            </a:r>
          </a:p>
          <a:p>
            <a:r>
              <a:rPr lang="ru-RU" sz="2400" dirty="0" smtClean="0"/>
              <a:t>Кто ни</a:t>
            </a:r>
          </a:p>
          <a:p>
            <a:r>
              <a:rPr lang="ru-RU" sz="2400" dirty="0" smtClean="0"/>
              <a:t>Где ни</a:t>
            </a:r>
          </a:p>
          <a:p>
            <a:r>
              <a:rPr lang="ru-RU" sz="2400" dirty="0" smtClean="0"/>
              <a:t>Сколько ни</a:t>
            </a:r>
            <a:endParaRPr lang="ru-RU" sz="240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429520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9&amp;slidetitle=СПП с придаточным уступки"/>
              </a:rPr>
              <a:t>Пример 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dirty="0" smtClean="0">
                <a:hlinkClick r:id="rId2" action="ppaction://hlinksldjump"/>
              </a:rPr>
              <a:t>Придаточное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sng" dirty="0" smtClean="0">
                <a:hlinkClick r:id="rId2" action="ppaction://hlinksldjump"/>
              </a:rPr>
              <a:t>предложение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dbl" dirty="0" smtClean="0">
                <a:hlinkClick r:id="rId2" action="ppaction://hlinksldjump"/>
              </a:rPr>
              <a:t>следствия</a:t>
            </a:r>
            <a:endParaRPr lang="ru-RU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220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Так что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7429520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10&amp;slidetitle=СПП с придаточным следствия"/>
              </a:rPr>
              <a:t>Пример 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</p:spPr>
        <p:txBody>
          <a:bodyPr>
            <a:normAutofit/>
          </a:bodyPr>
          <a:lstStyle/>
          <a:p>
            <a:r>
              <a:rPr lang="ru-RU" dirty="0" smtClean="0"/>
              <a:t>Придаточное обстоятельственное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143404"/>
          </a:xfrm>
        </p:spPr>
        <p:txBody>
          <a:bodyPr numCol="2">
            <a:normAutofit/>
            <a:scene3d>
              <a:camera prst="orthographicFront"/>
              <a:lightRig rig="freezing" dir="t"/>
            </a:scene3d>
            <a:sp3d extrusionH="57150" contourW="12700" prstMaterial="dkEdge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2" action="ppaction://hlinksldjump"/>
              </a:rPr>
              <a:t>Места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3" action="ppaction://hlinksldjump"/>
              </a:rPr>
              <a:t>Времени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4" action="ppaction://hlinksldjump"/>
              </a:rPr>
              <a:t>Условия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5" action="ppaction://hlinksldjump"/>
              </a:rPr>
              <a:t>Причины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6" action="ppaction://hlinksldjump"/>
              </a:rPr>
              <a:t>Цели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endParaRPr lang="ru-RU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>
              <a:buNone/>
            </a:pPr>
            <a:endParaRPr lang="ru-RU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7" action="ppaction://hlinksldjump"/>
              </a:rPr>
              <a:t>Сравнения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8" action="ppaction://hlinksldjump"/>
              </a:rPr>
              <a:t>Образа действия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9" action="ppaction://hlinksldjump"/>
              </a:rPr>
              <a:t>Меры и степени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10" action="ppaction://hlinksldjump"/>
              </a:rPr>
              <a:t>Уступки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r>
              <a:rPr lang="ru-RU" sz="3600" dirty="0" smtClean="0">
                <a:noFill/>
                <a:effectLst>
                  <a:outerShdw blurRad="50800" dist="50800" dir="5400000" algn="ctr" rotWithShape="0">
                    <a:schemeClr val="bg1"/>
                  </a:outerShdw>
                </a:effectLst>
                <a:hlinkClick r:id="rId11" action="ppaction://hlinksldjump"/>
              </a:rPr>
              <a:t>Следствия</a:t>
            </a:r>
            <a:endParaRPr lang="ru-RU" sz="3600" dirty="0" smtClean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>
              <a:buNone/>
            </a:pPr>
            <a:endParaRPr lang="ru-RU" dirty="0">
              <a:noFill/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85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385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385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385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385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385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385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385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85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385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385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385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385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385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385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385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385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385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385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385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reezing" dir="t"/>
            </a:scene3d>
            <a:sp3d extrusionH="57150" contourW="12700" prstMaterial="dkEdge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u="sng" dirty="0" smtClean="0">
                <a:noFill/>
                <a:hlinkClick r:id="rId2" action="ppaction://hlinksldjump"/>
              </a:rPr>
              <a:t>Придаточное</a:t>
            </a:r>
            <a:r>
              <a:rPr lang="ru-RU" u="sng" dirty="0" smtClean="0">
                <a:solidFill>
                  <a:schemeClr val="tx1"/>
                </a:solidFill>
                <a:hlinkClick r:id="rId2" action="ppaction://hlinksldjump"/>
              </a:rPr>
              <a:t> </a:t>
            </a:r>
            <a:r>
              <a:rPr lang="ru-RU" u="sng" dirty="0" smtClean="0">
                <a:solidFill>
                  <a:schemeClr val="tx1"/>
                </a:solidFill>
                <a:hlinkClick r:id="rId2" action="ppaction://hlinksldjump"/>
              </a:rPr>
              <a:t>предложение</a:t>
            </a:r>
            <a:r>
              <a:rPr lang="ru-RU" u="sng" dirty="0" smtClean="0">
                <a:solidFill>
                  <a:schemeClr val="tx1"/>
                </a:solidFill>
                <a:hlinkClick r:id="rId2" action="ppaction://hlinksldjump"/>
              </a:rPr>
              <a:t> </a:t>
            </a:r>
            <a:r>
              <a:rPr lang="ru-RU" u="dbl" dirty="0" smtClean="0">
                <a:solidFill>
                  <a:schemeClr val="tx1"/>
                </a:solidFill>
                <a:hlinkClick r:id="rId2" action="ppaction://hlinksldjump"/>
              </a:rPr>
              <a:t>места</a:t>
            </a:r>
            <a:endParaRPr lang="ru-RU" u="dbl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Вопросы	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Союзные </a:t>
            </a:r>
            <a:r>
              <a:rPr lang="ru-RU" dirty="0" smtClean="0"/>
              <a:t>слова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2363555"/>
          </a:xfrm>
        </p:spPr>
        <p:txBody>
          <a:bodyPr/>
          <a:lstStyle/>
          <a:p>
            <a:r>
              <a:rPr lang="ru-RU" sz="3200" dirty="0" smtClean="0"/>
              <a:t>Где</a:t>
            </a:r>
          </a:p>
          <a:p>
            <a:r>
              <a:rPr lang="ru-RU" sz="3200" dirty="0" smtClean="0"/>
              <a:t>Куда</a:t>
            </a:r>
          </a:p>
          <a:p>
            <a:r>
              <a:rPr lang="ru-RU" sz="3200" dirty="0" smtClean="0"/>
              <a:t>Откуда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358082" y="592933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1&amp;slidetitle=СПП с придаточным места"/>
              </a:rPr>
              <a:t>Пример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9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00116"/>
          </a:xfrm>
        </p:spPr>
        <p:txBody>
          <a:bodyPr>
            <a:noAutofit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sz="3800" u="sng" dirty="0" smtClean="0">
                <a:noFill/>
                <a:hlinkClick r:id="rId2" action="ppaction://hlinksldjump"/>
              </a:rPr>
              <a:t>Придаточное </a:t>
            </a:r>
            <a:r>
              <a:rPr lang="ru-RU" sz="3800" u="sng" dirty="0" smtClean="0">
                <a:solidFill>
                  <a:schemeClr val="tx1"/>
                </a:solidFill>
                <a:hlinkClick r:id="rId2" action="ppaction://hlinksldjump"/>
              </a:rPr>
              <a:t>предложение </a:t>
            </a:r>
            <a:r>
              <a:rPr lang="ru-RU" sz="3800" u="dbl" dirty="0" smtClean="0">
                <a:solidFill>
                  <a:schemeClr val="tx1"/>
                </a:solidFill>
                <a:hlinkClick r:id="rId2" action="ppaction://hlinksldjump"/>
              </a:rPr>
              <a:t>времени</a:t>
            </a:r>
            <a:endParaRPr lang="ru-RU" sz="3800" u="dbl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Вопросы	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2711216" cy="3886200"/>
          </a:xfrm>
        </p:spPr>
        <p:txBody>
          <a:bodyPr>
            <a:normAutofit/>
          </a:bodyPr>
          <a:lstStyle/>
          <a:p>
            <a:r>
              <a:rPr lang="ru-RU" dirty="0" smtClean="0"/>
              <a:t>Когда</a:t>
            </a:r>
          </a:p>
          <a:p>
            <a:r>
              <a:rPr lang="ru-RU" dirty="0" smtClean="0"/>
              <a:t>Едва</a:t>
            </a:r>
          </a:p>
          <a:p>
            <a:r>
              <a:rPr lang="ru-RU" dirty="0" smtClean="0"/>
              <a:t>Лишь</a:t>
            </a:r>
          </a:p>
          <a:p>
            <a:r>
              <a:rPr lang="ru-RU" dirty="0" smtClean="0"/>
              <a:t>Только</a:t>
            </a:r>
          </a:p>
          <a:p>
            <a:r>
              <a:rPr lang="ru-RU" dirty="0" smtClean="0"/>
              <a:t>Пока</a:t>
            </a:r>
          </a:p>
          <a:p>
            <a:r>
              <a:rPr lang="ru-RU" dirty="0" smtClean="0"/>
              <a:t>С тех пор как</a:t>
            </a:r>
          </a:p>
          <a:p>
            <a:r>
              <a:rPr lang="ru-RU" dirty="0" smtClean="0"/>
              <a:t>Лишь </a:t>
            </a:r>
            <a:r>
              <a:rPr lang="ru-RU" dirty="0" smtClean="0"/>
              <a:t>только</a:t>
            </a:r>
          </a:p>
          <a:p>
            <a:r>
              <a:rPr lang="ru-RU" dirty="0" smtClean="0"/>
              <a:t>Как только</a:t>
            </a:r>
          </a:p>
          <a:p>
            <a:r>
              <a:rPr lang="ru-RU" dirty="0" smtClean="0"/>
              <a:t>В то время как</a:t>
            </a:r>
          </a:p>
          <a:p>
            <a:r>
              <a:rPr lang="ru-RU" dirty="0" smtClean="0"/>
              <a:t>По мере того как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572396" y="61436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2&amp;slidetitle=времени"/>
              </a:rPr>
              <a:t>Пример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9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sz="3800" dirty="0" smtClean="0">
                <a:hlinkClick r:id="rId2" action="ppaction://hlinksldjump"/>
              </a:rPr>
              <a:t>Придаточное</a:t>
            </a:r>
            <a:r>
              <a:rPr lang="ru-RU" sz="3800" u="sng" dirty="0" smtClean="0">
                <a:hlinkClick r:id="rId2" action="ppaction://hlinksldjump"/>
              </a:rPr>
              <a:t> </a:t>
            </a:r>
            <a:r>
              <a:rPr lang="ru-RU" sz="3800" u="sng" dirty="0" smtClean="0">
                <a:hlinkClick r:id="rId2" action="ppaction://hlinksldjump"/>
              </a:rPr>
              <a:t>предложение</a:t>
            </a:r>
            <a:r>
              <a:rPr lang="ru-RU" sz="3800" u="sng" dirty="0" smtClean="0">
                <a:hlinkClick r:id="rId2" action="ppaction://hlinksldjump"/>
              </a:rPr>
              <a:t> </a:t>
            </a:r>
            <a:r>
              <a:rPr lang="ru-RU" sz="3800" u="dbl" dirty="0" smtClean="0">
                <a:hlinkClick r:id="rId2" action="ppaction://hlinksldjump"/>
              </a:rPr>
              <a:t>условия</a:t>
            </a:r>
            <a:endParaRPr lang="ru-RU" sz="3800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3211282" cy="336368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Если</a:t>
            </a:r>
          </a:p>
          <a:p>
            <a:r>
              <a:rPr lang="ru-RU" sz="2800" dirty="0" smtClean="0"/>
              <a:t>Если бы</a:t>
            </a:r>
          </a:p>
          <a:p>
            <a:r>
              <a:rPr lang="ru-RU" sz="2800" dirty="0" smtClean="0"/>
              <a:t>Если…то</a:t>
            </a:r>
          </a:p>
          <a:p>
            <a:r>
              <a:rPr lang="ru-RU" sz="2800" dirty="0" smtClean="0"/>
              <a:t>Раз</a:t>
            </a:r>
          </a:p>
          <a:p>
            <a:r>
              <a:rPr lang="ru-RU" sz="2800" dirty="0" smtClean="0"/>
              <a:t>Когда (= если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Коли </a:t>
            </a:r>
          </a:p>
          <a:p>
            <a:r>
              <a:rPr lang="ru-RU" sz="2800" dirty="0" smtClean="0"/>
              <a:t>Когда бы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572396" y="607220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3&amp;slidetitle=условия"/>
              </a:rPr>
              <a:t>Пример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dirty="0" smtClean="0">
                <a:hlinkClick r:id="rId2" action="ppaction://hlinksldjump"/>
              </a:rPr>
              <a:t>Придаточное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sng" dirty="0" smtClean="0">
                <a:hlinkClick r:id="rId2" action="ppaction://hlinksldjump"/>
              </a:rPr>
              <a:t>предложение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dbl" dirty="0" smtClean="0">
                <a:hlinkClick r:id="rId2" action="ppaction://hlinksldjump"/>
              </a:rPr>
              <a:t>причины</a:t>
            </a:r>
            <a:endParaRPr lang="ru-RU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Вопросы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Потому что</a:t>
            </a:r>
          </a:p>
          <a:p>
            <a:r>
              <a:rPr lang="ru-RU" sz="2800" dirty="0" smtClean="0"/>
              <a:t>Так как</a:t>
            </a:r>
          </a:p>
          <a:p>
            <a:r>
              <a:rPr lang="ru-RU" sz="2800" dirty="0" smtClean="0"/>
              <a:t>Ибо</a:t>
            </a:r>
          </a:p>
          <a:p>
            <a:r>
              <a:rPr lang="ru-RU" sz="2800" dirty="0" smtClean="0"/>
              <a:t>Оттого </a:t>
            </a:r>
            <a:r>
              <a:rPr lang="ru-RU" sz="2800" dirty="0" smtClean="0"/>
              <a:t>что</a:t>
            </a:r>
          </a:p>
          <a:p>
            <a:r>
              <a:rPr lang="ru-RU" sz="2800" dirty="0" smtClean="0"/>
              <a:t>Вследствие того что</a:t>
            </a:r>
          </a:p>
          <a:p>
            <a:r>
              <a:rPr lang="ru-RU" sz="2800" dirty="0" smtClean="0"/>
              <a:t>Благодаря тому что</a:t>
            </a:r>
          </a:p>
          <a:p>
            <a:r>
              <a:rPr lang="ru-RU" sz="2800" dirty="0" smtClean="0"/>
              <a:t>Тем более что</a:t>
            </a:r>
          </a:p>
          <a:p>
            <a:r>
              <a:rPr lang="ru-RU" sz="2800" dirty="0" smtClean="0"/>
              <a:t>В связи с тем</a:t>
            </a:r>
          </a:p>
          <a:p>
            <a:r>
              <a:rPr lang="ru-RU" sz="2800" dirty="0" smtClean="0"/>
              <a:t>Что 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429520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4&amp;slidetitle=СПП с придаточным причины"/>
              </a:rPr>
              <a:t>Пример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dirty="0" smtClean="0">
                <a:hlinkClick r:id="rId2" action="ppaction://hlinksldjump"/>
              </a:rPr>
              <a:t>Придаточное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sng" dirty="0" smtClean="0">
                <a:hlinkClick r:id="rId2" action="ppaction://hlinksldjump"/>
              </a:rPr>
              <a:t>предложение</a:t>
            </a:r>
            <a:r>
              <a:rPr lang="ru-RU" u="sng" dirty="0" smtClean="0">
                <a:hlinkClick r:id="rId2" action="ppaction://hlinksldjump"/>
              </a:rPr>
              <a:t> </a:t>
            </a:r>
            <a:r>
              <a:rPr lang="ru-RU" u="dbl" dirty="0" smtClean="0">
                <a:hlinkClick r:id="rId2" action="ppaction://hlinksldjump"/>
              </a:rPr>
              <a:t>цели</a:t>
            </a:r>
            <a:endParaRPr lang="ru-RU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Вопросы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3200" dirty="0" smtClean="0"/>
              <a:t>Чтобы</a:t>
            </a:r>
          </a:p>
          <a:p>
            <a:r>
              <a:rPr lang="ru-RU" sz="3200" dirty="0" smtClean="0"/>
              <a:t>Для того чтобы</a:t>
            </a:r>
          </a:p>
          <a:p>
            <a:r>
              <a:rPr lang="ru-RU" sz="3200" dirty="0" smtClean="0"/>
              <a:t>Дабы</a:t>
            </a:r>
          </a:p>
          <a:p>
            <a:r>
              <a:rPr lang="ru-RU" sz="3200" dirty="0" smtClean="0"/>
              <a:t>С тем чтобы</a:t>
            </a:r>
          </a:p>
          <a:p>
            <a:r>
              <a:rPr lang="ru-RU" sz="3200" dirty="0" smtClean="0"/>
              <a:t>Затем чтобы</a:t>
            </a:r>
          </a:p>
          <a:p>
            <a:r>
              <a:rPr lang="ru-RU" sz="3200" dirty="0" smtClean="0"/>
              <a:t>Только бы</a:t>
            </a:r>
          </a:p>
          <a:p>
            <a:r>
              <a:rPr lang="ru-RU" sz="3200" dirty="0" smtClean="0"/>
              <a:t>Лишь бы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429520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5&amp;slidetitle=СПП с придаточным цели"/>
              </a:rPr>
              <a:t>Пример 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sz="3600" dirty="0" smtClean="0">
                <a:hlinkClick r:id="rId2" action="ppaction://hlinksldjump"/>
              </a:rPr>
              <a:t>Придаточное</a:t>
            </a:r>
            <a:r>
              <a:rPr lang="ru-RU" sz="3600" u="sng" dirty="0" smtClean="0">
                <a:hlinkClick r:id="rId2" action="ppaction://hlinksldjump"/>
              </a:rPr>
              <a:t> </a:t>
            </a:r>
            <a:r>
              <a:rPr lang="ru-RU" sz="3600" u="sng" dirty="0" smtClean="0">
                <a:hlinkClick r:id="rId2" action="ppaction://hlinksldjump"/>
              </a:rPr>
              <a:t>предложение</a:t>
            </a:r>
            <a:r>
              <a:rPr lang="ru-RU" sz="3600" u="sng" dirty="0" smtClean="0">
                <a:hlinkClick r:id="rId2" action="ppaction://hlinksldjump"/>
              </a:rPr>
              <a:t> </a:t>
            </a:r>
            <a:r>
              <a:rPr lang="ru-RU" sz="3600" u="dbl" dirty="0" smtClean="0">
                <a:hlinkClick r:id="rId2" action="ppaction://hlinksldjump"/>
              </a:rPr>
              <a:t>сравнения</a:t>
            </a:r>
            <a:endParaRPr lang="ru-RU" sz="3600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578001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Как</a:t>
            </a:r>
          </a:p>
          <a:p>
            <a:r>
              <a:rPr lang="ru-RU" sz="3200" dirty="0" smtClean="0"/>
              <a:t>Словно</a:t>
            </a:r>
          </a:p>
          <a:p>
            <a:r>
              <a:rPr lang="ru-RU" sz="3200" dirty="0" smtClean="0"/>
              <a:t>Точно</a:t>
            </a:r>
          </a:p>
          <a:p>
            <a:r>
              <a:rPr lang="ru-RU" sz="3200" dirty="0" smtClean="0"/>
              <a:t>Будто</a:t>
            </a:r>
          </a:p>
          <a:p>
            <a:r>
              <a:rPr lang="ru-RU" sz="3200" dirty="0" smtClean="0"/>
              <a:t>Как </a:t>
            </a:r>
            <a:r>
              <a:rPr lang="ru-RU" sz="3200" dirty="0" smtClean="0"/>
              <a:t>будто</a:t>
            </a:r>
          </a:p>
          <a:p>
            <a:r>
              <a:rPr lang="ru-RU" sz="3200" dirty="0" smtClean="0"/>
              <a:t>Подобно тому</a:t>
            </a:r>
          </a:p>
          <a:p>
            <a:r>
              <a:rPr lang="ru-RU" sz="3200" dirty="0" smtClean="0"/>
              <a:t>Подобно тому как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429520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6&amp;slidetitle=СПП с придаточным сравнения"/>
              </a:rPr>
              <a:t>Пример 6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3000"/>
            <a:ext cx="8715436" cy="1069848"/>
          </a:xfrm>
        </p:spPr>
        <p:txBody>
          <a:bodyPr>
            <a:normAutofit/>
            <a:scene3d>
              <a:camera prst="orthographicFront"/>
              <a:lightRig rig="freezing" dir="t"/>
            </a:scene3d>
            <a:sp3d extrusionH="57150" contourW="12700" prstMaterial="metal"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r>
              <a:rPr lang="ru-RU" sz="3200" dirty="0" smtClean="0">
                <a:hlinkClick r:id="rId2" action="ppaction://hlinksldjump"/>
              </a:rPr>
              <a:t>Придаточное</a:t>
            </a:r>
            <a:r>
              <a:rPr lang="ru-RU" sz="3200" u="sng" dirty="0" smtClean="0">
                <a:hlinkClick r:id="rId2" action="ppaction://hlinksldjump"/>
              </a:rPr>
              <a:t> </a:t>
            </a:r>
            <a:r>
              <a:rPr lang="ru-RU" sz="3200" u="sng" dirty="0" smtClean="0">
                <a:hlinkClick r:id="rId2" action="ppaction://hlinksldjump"/>
              </a:rPr>
              <a:t>предложение</a:t>
            </a:r>
            <a:r>
              <a:rPr lang="ru-RU" sz="3200" u="sng" dirty="0" smtClean="0">
                <a:hlinkClick r:id="rId2" action="ppaction://hlinksldjump"/>
              </a:rPr>
              <a:t> </a:t>
            </a:r>
            <a:r>
              <a:rPr lang="ru-RU" sz="3200" u="dbl" dirty="0" smtClean="0">
                <a:hlinkClick r:id="rId2" action="ppaction://hlinksldjump"/>
              </a:rPr>
              <a:t>образа </a:t>
            </a:r>
            <a:r>
              <a:rPr lang="ru-RU" sz="3200" u="dbl" dirty="0" smtClean="0">
                <a:hlinkClick r:id="rId2" action="ppaction://hlinksldjump"/>
              </a:rPr>
              <a:t>действия</a:t>
            </a:r>
            <a:endParaRPr lang="ru-RU" sz="3200" u="dbl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Вопросы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Союзы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81000" y="2708519"/>
          <a:ext cx="4041648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3200" dirty="0" smtClean="0"/>
              <a:t>Как</a:t>
            </a:r>
          </a:p>
          <a:p>
            <a:r>
              <a:rPr lang="ru-RU" sz="3200" dirty="0" smtClean="0"/>
              <a:t>Как будто</a:t>
            </a:r>
          </a:p>
          <a:p>
            <a:r>
              <a:rPr lang="ru-RU" sz="3200" dirty="0" smtClean="0"/>
              <a:t>Точно</a:t>
            </a:r>
          </a:p>
          <a:p>
            <a:r>
              <a:rPr lang="ru-RU" sz="3200" dirty="0" smtClean="0"/>
              <a:t>Чтобы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429520" y="61436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7" action="ppaction://hlinkpres?slideindex=7&amp;slidetitle=СПП с придаточным образа действия"/>
              </a:rPr>
              <a:t>Пример 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402</TotalTime>
  <Words>281</Words>
  <Application>Microsoft Office PowerPoint</Application>
  <PresentationFormat>Экран (4:3)</PresentationFormat>
  <Paragraphs>139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Сложноподчинённое предложение.  Типы придаточных предложений</vt:lpstr>
      <vt:lpstr>Придаточное обстоятельственное</vt:lpstr>
      <vt:lpstr>Придаточное предложение места</vt:lpstr>
      <vt:lpstr>Придаточное предложение времени</vt:lpstr>
      <vt:lpstr>Придаточное предложение условия</vt:lpstr>
      <vt:lpstr>Придаточное предложение причины</vt:lpstr>
      <vt:lpstr>Придаточное предложение цели</vt:lpstr>
      <vt:lpstr>Придаточное предложение сравнения</vt:lpstr>
      <vt:lpstr>Придаточное предложение образа действия</vt:lpstr>
      <vt:lpstr>Придаточное предложение меры и степени</vt:lpstr>
      <vt:lpstr>Придаточное предложение уступки</vt:lpstr>
      <vt:lpstr>Придаточное предложение следствия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Сложноподчинённое предложение.  Типы придаточных предложений</dc:title>
  <dc:creator>98159</dc:creator>
  <cp:lastModifiedBy>98159</cp:lastModifiedBy>
  <cp:revision>38</cp:revision>
  <dcterms:created xsi:type="dcterms:W3CDTF">2011-02-23T05:44:28Z</dcterms:created>
  <dcterms:modified xsi:type="dcterms:W3CDTF">2011-02-23T20:01:54Z</dcterms:modified>
</cp:coreProperties>
</file>