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i="1" dirty="0" smtClean="0">
                <a:solidFill>
                  <a:srgbClr val="008000"/>
                </a:solidFill>
                <a:latin typeface="Monotype Corsiva" pitchFamily="66" charset="0"/>
              </a:rPr>
              <a:t>Сказка </a:t>
            </a:r>
            <a:r>
              <a:rPr lang="ru-RU" sz="6700" b="1" i="1" dirty="0" smtClean="0">
                <a:solidFill>
                  <a:srgbClr val="008000"/>
                </a:solidFill>
                <a:latin typeface="Monotype Corsiva" pitchFamily="66" charset="0"/>
              </a:rPr>
              <a:t>«В ЗООПАРКЕ»</a:t>
            </a:r>
            <a:r>
              <a:rPr lang="ru-RU" b="1" i="1" dirty="0" smtClean="0">
                <a:solidFill>
                  <a:srgbClr val="008000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0080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2780928"/>
            <a:ext cx="5904656" cy="3456384"/>
          </a:xfrm>
        </p:spPr>
        <p:txBody>
          <a:bodyPr>
            <a:normAutofit/>
          </a:bodyPr>
          <a:lstStyle/>
          <a:p>
            <a:endParaRPr lang="ru-RU" sz="3000" dirty="0" smtClean="0">
              <a:latin typeface="Monotype Corsiva" pitchFamily="66" charset="0"/>
            </a:endParaRPr>
          </a:p>
          <a:p>
            <a:endParaRPr lang="ru-RU" sz="3000" dirty="0" smtClean="0">
              <a:latin typeface="Monotype Corsiva" pitchFamily="66" charset="0"/>
            </a:endParaRPr>
          </a:p>
          <a:p>
            <a:r>
              <a:rPr lang="ru-RU" sz="3000" dirty="0" smtClean="0">
                <a:latin typeface="Monotype Corsiva" pitchFamily="66" charset="0"/>
              </a:rPr>
              <a:t>Подготовила Учитель-логопед: Мустафина Фирюза Шагидулловна </a:t>
            </a:r>
            <a:endParaRPr lang="ru-RU" sz="3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 l="9286" r="12317" b="1176"/>
          <a:stretch>
            <a:fillRect/>
          </a:stretch>
        </p:blipFill>
        <p:spPr bwMode="auto">
          <a:xfrm>
            <a:off x="1547664" y="0"/>
            <a:ext cx="619268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9346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Дополнительное задание: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знаешь ли ты,  что за часы нарисованы на маленьких картинках? Назови все, которые знаешь.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Узнал язычок который час. К сожалению, было уже поздно: пора возвращаться домой. А подарок маме? Купил Язычок несколько воздушных шариков и стал их надувать, но к сожалению, некоторые из них лопались. Покажи, как Язычок надувал шарики.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1961" r="1961" b="1950"/>
          <a:stretch>
            <a:fillRect/>
          </a:stretch>
        </p:blipFill>
        <p:spPr bwMode="auto">
          <a:xfrm>
            <a:off x="4572000" y="1124744"/>
            <a:ext cx="43924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4127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Описание упражнения: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надуть одну щеку – сдуть. Затем надуть другую и сдуть. Надувать попеременно 4 – 5 раз.</a:t>
            </a:r>
            <a:endParaRPr lang="ru-RU" dirty="0">
              <a:solidFill>
                <a:srgbClr val="99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852936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надул воздушный шарик.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Укусил его комарик.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Лопнул шарик. Не беда!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Новый шар надую я.</a:t>
            </a:r>
            <a:endParaRPr lang="ru-RU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87727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«До свидания, зоопарк!» - сказал Язычок и пошел домой.</a:t>
            </a:r>
            <a:endParaRPr lang="ru-RU" sz="24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 помнишь, как вместе с Язычком ходил в зоопарк? Кого язычок увидел сначала? А потом? Ты помнишь, кого раньше увидел Язычок: змею или лошадку? А кого Язычок увидел позже: лягушек или </a:t>
            </a:r>
            <a:r>
              <a:rPr lang="ru-RU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бегемотика</a:t>
            </a:r>
            <a:r>
              <a:rPr lang="ru-RU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 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446449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39248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638132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рисунке есть животные и предметы, которых Язычок не видел. Назови их.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t="2499" b="5000"/>
          <a:stretch>
            <a:fillRect/>
          </a:stretch>
        </p:blipFill>
        <p:spPr bwMode="auto">
          <a:xfrm>
            <a:off x="609600" y="533400"/>
            <a:ext cx="358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620688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Жил-был на свете Язычок, и захотел он пойти в зоопарк. А вместе с Язычком отправимся в зоопарк и мы: будем изображать всех животных, которых язычок встретит.</a:t>
            </a:r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3810" r="4762"/>
          <a:stretch>
            <a:fillRect/>
          </a:stretch>
        </p:blipFill>
        <p:spPr bwMode="auto">
          <a:xfrm>
            <a:off x="6781800" y="3733800"/>
            <a:ext cx="16764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663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Вот пришел Язычок в зоопарк и видит, что в пруду сидит кто-то </a:t>
            </a:r>
          </a:p>
          <a:p>
            <a:pPr>
              <a:defRPr/>
            </a:pP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огромный, как гора, и рот широко открывает. Это был…бегемот.</a:t>
            </a:r>
          </a:p>
          <a:p>
            <a:pPr>
              <a:defRPr/>
            </a:pP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Давай и мы превратимся в </a:t>
            </a:r>
            <a:r>
              <a:rPr lang="ru-RU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бегемотиков</a:t>
            </a: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будем широко открывать рот.</a:t>
            </a:r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1587" t="1874" r="4762" b="2576"/>
          <a:stretch>
            <a:fillRect/>
          </a:stretch>
        </p:blipFill>
        <p:spPr bwMode="auto">
          <a:xfrm>
            <a:off x="1547664" y="1124744"/>
            <a:ext cx="633670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504" y="5661248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Дополнительное задание: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6600"/>
                </a:solidFill>
              </a:rPr>
              <a:t>сосчитай и покажи всех рыбок, которые плывут налево.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6781" t="9677" r="11864" b="12903"/>
          <a:stretch>
            <a:fillRect/>
          </a:stretch>
        </p:blipFill>
        <p:spPr bwMode="auto">
          <a:xfrm>
            <a:off x="609600" y="3810000"/>
            <a:ext cx="259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105273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Посмотрел Язычок на </a:t>
            </a:r>
            <a:r>
              <a:rPr lang="ru-RU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бегемотиков</a:t>
            </a: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только хотел дальше отправиться, как слышит: </a:t>
            </a:r>
            <a:r>
              <a:rPr lang="ru-RU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ква-а-а</a:t>
            </a: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ква-а-а</a:t>
            </a: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Это были… Правильно, лягушки.</a:t>
            </a:r>
            <a:endParaRPr lang="ru-RU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1834" t="1891" b="5437"/>
          <a:stretch>
            <a:fillRect/>
          </a:stretch>
        </p:blipFill>
        <p:spPr bwMode="auto">
          <a:xfrm>
            <a:off x="5067300" y="836712"/>
            <a:ext cx="4076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07904" y="4941168"/>
            <a:ext cx="54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Давай изобразим, как лягушки улыбались.</a:t>
            </a:r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t="1869"/>
          <a:stretch>
            <a:fillRect/>
          </a:stretch>
        </p:blipFill>
        <p:spPr bwMode="auto">
          <a:xfrm>
            <a:off x="323528" y="1340768"/>
            <a:ext cx="46482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10909" t="11206" r="5455" b="6615"/>
          <a:stretch>
            <a:fillRect/>
          </a:stretch>
        </p:blipFill>
        <p:spPr bwMode="auto">
          <a:xfrm>
            <a:off x="6804248" y="1916832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67744" y="404664"/>
            <a:ext cx="4173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Давай покажем, какой у слона хобот!</a:t>
            </a:r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663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Идет Язычок дальше. Ой, кто это такой большой, с длинным носом?</a:t>
            </a:r>
          </a:p>
          <a:p>
            <a:pPr>
              <a:defRPr/>
            </a:pP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Да это же …слон! </a:t>
            </a:r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58924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Дополнительное задание: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посмотри на ведра и скажи, чем они различаются.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Полюбовался Язычок слоном и пошел к другой клетке. А там никого нет, только длинный резиновый шланг валяется посередине. Но вдруг шланг зашевелился, и Язычок увидел, что это…змея. Давай изобразим змею!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72816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Подражаем мы змее,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ней мы будем наравне: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Высунем язык и спрячем,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Только так, а не иначе.</a:t>
            </a:r>
            <a:endParaRPr lang="ru-RU" dirty="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373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15719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Дополнительное задание: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посмотри внимательно на змей и найди пять различий.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Понаблюдал Язычок за змейкой и пошел дальше. Видит лошадка детей катает. Захотел и сам прокатиться: «Лошадка, покатаешь меня?» А лошадка отвечает: «Конечно!» Сел Язычок на лошадку, крикнул: «но!» и поскакал. Давай покажем, как язычок катался на лошадке.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81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2636912"/>
            <a:ext cx="468052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– весёлая лошадка,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Темная, как шоколадка.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Язычком пощелкай громко –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Стук копыт услышишь звонкий.</a:t>
            </a:r>
            <a:endParaRPr lang="ru-RU" dirty="0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Покатался Язычок, слез с лошадки и вдруг увидел себя в зеркале:</a:t>
            </a:r>
            <a:endParaRPr lang="ru-RU" sz="28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1247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«Ах, какой я стал лохматый! Наверное, очень быстро на лошадке мчался! Надо причесаться!» Достал Язычок расческу и начал причесываться. Давай покажем, как он это делал.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352800"/>
            <a:ext cx="32766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Описание упражнения: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улыбнуться, закусить язык зубами. «Протаскивать» язык между зубами вперед-назад, как бы «причесывая его».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Привел язычок себя в порядок и вдруг подумал: а не пора ли ему идти домой? Надо узнать который час. Покажи, как работают часики!</a:t>
            </a:r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l="8122" b="3773"/>
          <a:stretch>
            <a:fillRect/>
          </a:stretch>
        </p:blipFill>
        <p:spPr bwMode="auto">
          <a:xfrm>
            <a:off x="6732240" y="1052736"/>
            <a:ext cx="19812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2381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87824" y="3573016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Тик-так, тик-так.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Язычок качался так,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Словно маятник часов.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Ты в часы играть готов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606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Сказка «В ЗООПАРКЕ»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«В ЗООПАРКЕ» </dc:title>
  <dc:creator>Admin</dc:creator>
  <cp:lastModifiedBy>Admin</cp:lastModifiedBy>
  <cp:revision>5</cp:revision>
  <dcterms:created xsi:type="dcterms:W3CDTF">2014-02-11T09:05:18Z</dcterms:created>
  <dcterms:modified xsi:type="dcterms:W3CDTF">2014-02-11T09:50:51Z</dcterms:modified>
</cp:coreProperties>
</file>