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3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5E40E-C2CC-4A88-B60B-9F04241FEE2F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1215F3-BFD1-485D-993B-C53B56F6CF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215F3-BFD1-485D-993B-C53B56F6CFA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0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7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95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06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205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263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0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089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69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409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0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15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81A51-B17C-47AA-8F92-E30A127F2F2C}" type="datetimeFigureOut">
              <a:rPr lang="ru-RU" smtClean="0"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51E2C-A379-4722-B768-7A25B7C90C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75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&amp;Tcy;&amp;acy;&amp;rcy;&amp;iecy;&amp;lcy;&amp;kcy;&amp;acy; &amp;ocy;&amp;bcy;&amp;iecy;&amp;dcy; 25&amp;scy;&amp;mcy; POP FLOWERS ORANGE &amp;Pcy;&amp;ocy;&amp;scy;&amp;ucy;&amp;dcy;&amp;acy; &amp;Kcy;&amp;acy;&amp;zcy;&amp;acy;&amp;ncy;&amp;softcy; (843) 239-23-30 &amp;KHcy;&amp;ocy;&amp;tcy;&amp;icy;&amp;tcy;&amp;iecy; &amp;kcy;&amp;ucy;&amp;pcy;&amp;icy;&amp;tcy;&amp;softcy; &amp;Tcy;&amp;acy;&amp;rcy;&amp;iecy;&amp;lcy;&amp;kcy;&amp;acy; &amp;ocy;&amp;bcy;&amp;iecy;&amp;dcy; 25&amp;scy;&amp;mcy; POP FLOWERS ORANGE &amp;vcy; &amp;Kcy;&amp;acy;&amp;zcy;&amp;acy;&amp;ncy;&amp;icy;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848872" cy="6192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61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11000" b="1" dirty="0" smtClean="0">
                <a:solidFill>
                  <a:srgbClr val="FF0000"/>
                </a:solidFill>
              </a:rPr>
              <a:t>ПОСУДА</a:t>
            </a:r>
            <a:endParaRPr lang="ru-RU" sz="11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94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5904656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409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7569"/>
            <a:ext cx="8054868" cy="4832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4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2852"/>
            <a:ext cx="4496900" cy="5802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69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22959"/>
            <a:ext cx="7015280" cy="574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112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48072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31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9108"/>
            <a:ext cx="7098817" cy="6156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532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1116"/>
            <a:ext cx="8064896" cy="64519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2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42950"/>
            <a:ext cx="6515050" cy="651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385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774"/>
            <a:ext cx="662473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1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-158"/>
            <a:ext cx="3672408" cy="6534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99" y="1052736"/>
            <a:ext cx="8271429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8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-21623"/>
            <a:ext cx="4608512" cy="6901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8" y="1412776"/>
            <a:ext cx="876748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3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110342"/>
            <a:ext cx="7118505" cy="4982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61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85</TotalTime>
  <Words>2</Words>
  <Application>Microsoft Office PowerPoint</Application>
  <PresentationFormat>Экран (4:3)</PresentationFormat>
  <Paragraphs>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ПОСУДА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Широкова</dc:creator>
  <cp:lastModifiedBy>Светлана Широкова</cp:lastModifiedBy>
  <cp:revision>7</cp:revision>
  <dcterms:created xsi:type="dcterms:W3CDTF">2015-01-05T14:57:44Z</dcterms:created>
  <dcterms:modified xsi:type="dcterms:W3CDTF">2015-02-16T14:05:04Z</dcterms:modified>
</cp:coreProperties>
</file>