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77" r:id="rId9"/>
    <p:sldId id="264" r:id="rId10"/>
    <p:sldId id="266" r:id="rId11"/>
    <p:sldId id="267" r:id="rId12"/>
    <p:sldId id="268" r:id="rId13"/>
    <p:sldId id="270" r:id="rId14"/>
    <p:sldId id="269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1306BA"/>
    <a:srgbClr val="009900"/>
    <a:srgbClr val="FF33CC"/>
    <a:srgbClr val="7030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52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677F64-CAE6-4AC4-AF29-F2B3524E6D82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56D662-DA06-46C1-B0CB-D024568C3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EEE6-0F96-459E-A4BB-A54C70FC3823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1DFB1-E554-4785-B6EB-2C4ADDF97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ADAE-B30B-4AD5-BCC7-B1D0669A0C1C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0AF8-5530-4978-B66A-85003E3F3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6B4B-EE4E-45D5-94F7-6FE56ACF34C0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57D3-E1F0-499E-A97A-83E315702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7F5FF-CF3C-4CA8-80D4-B3643A41431D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4649-FCAC-44D9-A9DF-449C3BEE2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F240-B741-46BB-94AC-FFF174CC1FF2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7774-7434-4354-8642-1D61CD1C1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66504-1D29-494D-A83E-E55F54DD0AC9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B972-B308-4899-B0D9-3A1F2F3C3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3DA2-9E47-4B8E-A658-174C3D6F5753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0B37F-3FF5-4A76-BFF9-2B779E5D0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6EF0-A810-4C02-9C89-CEA59CB07890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2696-CE8A-46EB-830F-5FBE2DAA9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0F13-0DD7-42AC-A9E4-08AF5134AC77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9479-7C05-4582-8D53-F663D6E05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7CB1-4F65-4CBE-9B03-96FB28838CD7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EAF9-9DC5-46BE-8AA8-E5B7584B0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FA985-8211-4687-9DBA-9564103EF30A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CEC89-AE68-45C3-B163-F91CF6406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964B89-639E-418B-BE58-23C848FE830F}" type="datetimeFigureOut">
              <a:rPr lang="ru-RU"/>
              <a:pPr>
                <a:defRPr/>
              </a:pPr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65532-1AD0-47FC-B2C1-3C99BEB03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0794" y="-531440"/>
            <a:ext cx="6929486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 детский сад «</a:t>
            </a:r>
            <a:r>
              <a:rPr lang="ru-RU" b="1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Мичээр</a:t>
            </a:r>
            <a:r>
              <a:rPr lang="ru-RU" b="1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» с. </a:t>
            </a:r>
            <a:r>
              <a:rPr lang="ru-RU" b="1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Бетюнцы</a:t>
            </a:r>
            <a:r>
              <a:rPr lang="ru-RU" b="1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Амгинский</a:t>
            </a:r>
            <a:r>
              <a:rPr lang="ru-RU" b="1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улус</a:t>
            </a:r>
            <a:br>
              <a:rPr lang="ru-RU" b="1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711" y="3125786"/>
            <a:ext cx="821536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   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«РАЗВИТИЕ ТАНЦЕВАЛЬНОГО ТВОРЧЕСТВА У СТАРШИХ ДОШКОЛЬНИКОВ»</a:t>
            </a:r>
          </a:p>
        </p:txBody>
      </p:sp>
      <p:sp>
        <p:nvSpPr>
          <p:cNvPr id="14342" name="Прямоугольник 3"/>
          <p:cNvSpPr>
            <a:spLocks noChangeArrowheads="1"/>
          </p:cNvSpPr>
          <p:nvPr/>
        </p:nvSpPr>
        <p:spPr bwMode="auto">
          <a:xfrm>
            <a:off x="4313238" y="51863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Музыкальный руководитель </a:t>
            </a:r>
          </a:p>
          <a:p>
            <a:pPr algn="ctr"/>
            <a:r>
              <a:rPr lang="ru-RU" b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Никитина Елена Спиридоновна,</a:t>
            </a:r>
          </a:p>
          <a:p>
            <a:pPr algn="ctr"/>
            <a:r>
              <a:rPr lang="en-US" b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3965" y="1204870"/>
            <a:ext cx="8143932" cy="4739759"/>
          </a:xfrm>
          <a:prstGeom prst="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принципы организации занятий.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Наглядность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(показ  движения);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(обучение движениям от простого к сложному, от известного к неизвестному, учитывая степень подготовленности детей);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Систематичность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(регулярность занятий, повышение нагрузки, увеличение количества упражнений, усложнения техники их выполнения);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Закрепление навыков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(многократное выполнение упражнений, умение выполнять их самостоятельно);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Индивидуально-дифференциальный подход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(учёт возрастных особенностей).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Сознательность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(обучение осознанному и выразительному исполнению музыкально- ритмических движений.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5884" y="887214"/>
            <a:ext cx="8143932" cy="5143459"/>
          </a:xfrm>
          <a:prstGeom prst="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принципы отбора музыкального репертуара: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Художественность музыкальных произведений,  яркость, динамичность музыкальных образов;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Моторный характер музыкальных произведений, побуждающий детей	 к движениям;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Разнообразие тематики, жанров, стилей музыкальных произведений на примере классической, народной, современной музыки;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Доступность музыкальных произведений возрасту детей.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1500174"/>
            <a:ext cx="3214710" cy="92869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приёмы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14282" y="714356"/>
            <a:ext cx="2500330" cy="1714512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Проблемно-поисковый метод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(даёт возможность детям искать, различные варианты движений в играх, плясках, драматизации)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429388" y="642918"/>
            <a:ext cx="2500330" cy="1714512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Словесный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(образный рассказ о новой игре, танце, пояснения по ходу исполнения движений)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0" name="Прямая со стрелкой 19"/>
          <p:cNvCxnSpPr>
            <a:stCxn id="5" idx="3"/>
          </p:cNvCxnSpPr>
          <p:nvPr/>
        </p:nvCxnSpPr>
        <p:spPr>
          <a:xfrm flipV="1">
            <a:off x="6143625" y="1714500"/>
            <a:ext cx="285750" cy="249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1"/>
          </p:cNvCxnSpPr>
          <p:nvPr/>
        </p:nvCxnSpPr>
        <p:spPr>
          <a:xfrm rot="10800000">
            <a:off x="2714625" y="1714500"/>
            <a:ext cx="214313" cy="249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000364" y="2643182"/>
            <a:ext cx="3143272" cy="571504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 физических действий</a:t>
            </a: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000364" y="500042"/>
            <a:ext cx="3214710" cy="785818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Наглядно-зрительный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(показ игр, плясок или отдельных элементов движений)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50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1071538" y="4643446"/>
            <a:ext cx="1714512" cy="1928826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Двигательные разминки </a:t>
            </a:r>
            <a:endParaRPr lang="ru-RU" sz="1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развития у детей хорошей осанки, координации движений)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2928926" y="4643446"/>
            <a:ext cx="1714512" cy="1928826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с пением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быстроты реакции, создания радостного настроения при выполнении движений 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786314" y="4643446"/>
            <a:ext cx="1571636" cy="1928826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Игры-миниатюры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развития умения напрягать и расслаблять мышцы)</a:t>
            </a:r>
            <a:endParaRPr lang="ru-RU" sz="1400" b="1" dirty="0">
              <a:ln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6500826" y="4643446"/>
            <a:ext cx="1785950" cy="1928826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Игры-превращения </a:t>
            </a: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 развития творческого воображения детей, улучшения качества движения)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214282" y="2928934"/>
            <a:ext cx="2571768" cy="914400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Подговорки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разучивания или закрепления движений)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6429388" y="2786058"/>
            <a:ext cx="2500330" cy="1057276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Образные музыкально-двигательные этюды </a:t>
            </a: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(для активизации фантазии, творчества)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с двумя скругленными противолежащими углами 86"/>
          <p:cNvSpPr/>
          <p:nvPr/>
        </p:nvSpPr>
        <p:spPr>
          <a:xfrm>
            <a:off x="3214678" y="3357562"/>
            <a:ext cx="2786082" cy="1143008"/>
          </a:xfrm>
          <a:prstGeom prst="round2Diag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(на развитие чувства ритма,  на развитие танцевального творчества )</a:t>
            </a:r>
            <a:endParaRPr lang="ru-RU" sz="1400" b="1" dirty="0">
              <a:ln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4" name="Прямая соединительная линия 93"/>
          <p:cNvCxnSpPr>
            <a:stCxn id="0" idx="2"/>
          </p:cNvCxnSpPr>
          <p:nvPr/>
        </p:nvCxnSpPr>
        <p:spPr>
          <a:xfrm rot="10800000" flipV="1">
            <a:off x="2714625" y="2928938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0" idx="0"/>
          </p:cNvCxnSpPr>
          <p:nvPr/>
        </p:nvCxnSpPr>
        <p:spPr>
          <a:xfrm>
            <a:off x="6143625" y="2928938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0" idx="2"/>
          </p:cNvCxnSpPr>
          <p:nvPr/>
        </p:nvCxnSpPr>
        <p:spPr>
          <a:xfrm rot="10800000" flipV="1">
            <a:off x="2643188" y="3929063"/>
            <a:ext cx="571500" cy="78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0" idx="0"/>
          </p:cNvCxnSpPr>
          <p:nvPr/>
        </p:nvCxnSpPr>
        <p:spPr>
          <a:xfrm>
            <a:off x="6000750" y="3929063"/>
            <a:ext cx="857250" cy="78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49275"/>
            <a:ext cx="9144000" cy="56610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Появился интерес к танцевальному искусству;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Повысилось качество исполнения танцевальных движений </a:t>
            </a:r>
            <a:r>
              <a:rPr lang="ru-RU" sz="1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(дети стали выполнять движения более осознанно и выразительно);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стали лучше ориентироваться в пространстве, чувствовать своё тело;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самостоятельное деятельности отмечено использование разученных на занятии танцевальных движений.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Выявилась положительная динамика в развитии, кроме того разученные с детьми музыкально- ритмические движения и композиции стали украшением  праздников и концертов.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 репертуар кружка «</a:t>
            </a:r>
            <a:r>
              <a:rPr lang="ru-RU" sz="1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Унугэсчээн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пополнился новыми танцами, в составлении которых, дети принимали активное участие.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0527" y="1298308"/>
            <a:ext cx="8215370" cy="458790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Важную роль в учебном процессе играют народные танцы, хороводы, в которых отражены чувства и обычаи разных народов. Национальные танцы формируют нравственные качества, они усиливают у детей любовь к родной природе, чувство прекрасного, взаимное уважение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4659" y="778982"/>
            <a:ext cx="8143932" cy="5211322"/>
          </a:xfrm>
          <a:prstGeom prst="rect">
            <a:avLst/>
          </a:prstGeom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</a:rPr>
              <a:t>Начиная заниматься танцами в детском возрасте, можно предотвратить возникновение негативных установок, изменить образ мыслей, улучшить отношение к окружающим. Танец является чем-то большим, чем просто движения под музыку.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</a:rPr>
              <a:t>Это способ работы над собой, помогающий добиваться успехов в любой сфере деятельности.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</a:rPr>
              <a:t>Он воспитывает те способности, которые управляют взаимодействием духа и тела и помогают проявлять вовне то, что находится внутри нас.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</a:rPr>
              <a:t>Занятия танцами дарят ребенку радость движения, общения, обогащают его внутренний мир, помогают познать себя, формируют способность к самовыражению в творчестве.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</a:rPr>
              <a:t> </a:t>
            </a:r>
            <a:endParaRPr lang="ru-RU" sz="1600" dirty="0">
              <a:solidFill>
                <a:srgbClr val="7030A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</a:rPr>
              <a:t> </a:t>
            </a:r>
            <a:endParaRPr lang="ru-RU" sz="1600" dirty="0">
              <a:solidFill>
                <a:srgbClr val="7030A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596" y="285728"/>
            <a:ext cx="8286808" cy="128588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9713" y="358755"/>
            <a:ext cx="8991907" cy="5561007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«</a:t>
            </a:r>
            <a:r>
              <a:rPr lang="ru-RU" sz="1600" dirty="0">
                <a:ln w="11430"/>
                <a:solidFill>
                  <a:srgbClr val="FF0000"/>
                </a:solidFill>
                <a:latin typeface="Century" panose="02040604050505020304" pitchFamily="18" charset="0"/>
                <a:ea typeface="Batang" panose="02030600000101010101" pitchFamily="18" charset="-127"/>
                <a:cs typeface="+mn-cs"/>
              </a:rPr>
              <a:t>Ребёнок, испытавший радость творчества  даже в самой  минимальной степени, углубляет свой жизненный опыт и становится иным по психическому складу,  чем человек, только подражающий актам других»             Б. В. Асафьев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7056" y="2991705"/>
            <a:ext cx="6833267" cy="1467173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spc="5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4659" y="676985"/>
            <a:ext cx="8143932" cy="5880799"/>
          </a:xfrm>
          <a:prstGeom prst="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Введение: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Сегодня родители увлечены идеей интеллектуального воспитания ребенка. Они хотят видеть своих детей усидчивыми и целеустремленными, то есть культивируют качества, облегчающие процесс обучения. Современные дети быстро решают логические задачи, но они значительно реже восхищаются, сопереживают, творят.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Подступая к проблеме детского танцевального творчества, мы сталкиваемся с тем, что ребёнок не может сразу импровизировать танцевальное движение. Дети с трудом разучивают готовую последовательность движений, большинство из них лишь копируют действия сверстников. Как же помочь им раскрепоститься, научиться импровизировать, творчески себя выражать?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всестороннее развитие ребенка, развитие музыкальности, формирование творческих способностей и развитие индивидуальных качеств ребенка, средствами музыки и ритмических движений.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музыкально - двигательные представления;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воспринимать целостно музыку и движение;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музыкально- эстетическое восприятие игрового и танцевального репертуара разного характера и содержания;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у детей позитивную оценку действительности, стимулировать проявление творчества в музыкально- ритмической деятельности.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 descr="ло"/>
          <p:cNvSpPr/>
          <p:nvPr/>
        </p:nvSpPr>
        <p:spPr>
          <a:xfrm>
            <a:off x="571472" y="464041"/>
            <a:ext cx="8143932" cy="52937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Творческая деятельность детей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творческий процесс, подразумевающий  развитие  умения и  навыков эстетического художественного  восприятия (Н.А. Ветлугина).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Результат этого процесса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индивидуальность и выразительность исполнения, основанного на осознанном владении танцевальными движениями (Е.В. Горшкова).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Главное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он очень значим как для ребёнка (он узнаёт новое о себе, заявляет об этом всем), так и для педагога (узнаёт новое о ребёнке).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Исследователи утверждают, что в танце становление творческих способностей у дошкольников может проходить особенно плодотворно, т.к.  музыкально-ритмические движения сочетают в себе основные танцевальные характеристики: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Музыку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Движение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Игру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Каждая из которых способствует развитию у детей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творчества и воображения.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291"/>
            <a:ext cx="8143932" cy="49552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Значение музыкально-ритмических движений: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раскрывают музыкальные способности детей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(развивают слух,  чувство ритма);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способствуют физическому развитию детей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(совершенствуется координация,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повышается жизненный тонус ребенка, улучшается осанка);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помогают добиться эмоциональной разрядки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(снять умственную перегрузки и утомления);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помогают ребёнку раскрепоститься, подружиться с другими детьми;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помогают проявлять активность, инициативу, находчивость;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способствуют реализации  творческих способностей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(побуждают детей созданию новых образов в этюдах, импровизации коротких танцев)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41"/>
            <a:ext cx="8001056" cy="1261884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Разучивание танца содержит 3 этапа: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071678"/>
            <a:ext cx="2143140" cy="30003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этап: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репертуара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тема и жанр танца. Эскиз костюмов для  данного танца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2071678"/>
            <a:ext cx="3286148" cy="407196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этап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(реализация намеченных планов)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этого этапа включает 4 темы, преследующих самостоятельные цели, обучающие, развивающие  и воспитательные задачи: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«Образное упражнение»;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«Игровой образ»;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«Слушаем и фантазируем»;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«Танцевальные композиции».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первой темой позволяет решить обучающую задачу,  следующие три направлены на развитие творческих способностей.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2071678"/>
            <a:ext cx="2143140" cy="321471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 этап:  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выявление уровней овладения умениями и навыками, оценка результатов;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Выступления детей на праздниках, и участие в улусных конкурсах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2571744"/>
            <a:ext cx="3143272" cy="85725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Музыкальное развитие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/>
                </a:solidFill>
              </a:rPr>
              <a:t>(танцевальное творчество</a:t>
            </a:r>
            <a:r>
              <a:rPr lang="ru-RU" dirty="0"/>
              <a:t>)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00034" y="2428868"/>
            <a:ext cx="1985970" cy="914400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 родителями </a:t>
            </a:r>
            <a:r>
              <a:rPr lang="ru-RU" sz="12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(консультации по данному направлению)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143240" y="785794"/>
            <a:ext cx="2714644" cy="914400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Участие в улусных и республиканских конкурсах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572264" y="2357430"/>
            <a:ext cx="2143140" cy="914400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 воспитателями (</a:t>
            </a:r>
            <a:r>
              <a:rPr lang="ru-RU" sz="1200" dirty="0">
                <a:solidFill>
                  <a:srgbClr val="C00000"/>
                </a:solidFill>
              </a:rPr>
              <a:t>пополнение предметно-развивающей среды в группах)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929190" y="4221088"/>
            <a:ext cx="1928826" cy="1051006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Обобщение опыта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214546" y="4221088"/>
            <a:ext cx="1928826" cy="1051006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Проведение открытых мероприятий(отчетный концерт)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cxnSp>
        <p:nvCxnSpPr>
          <p:cNvPr id="16" name="Прямая со стрелкой 15"/>
          <p:cNvCxnSpPr>
            <a:stCxn id="5" idx="0"/>
            <a:endCxn id="11" idx="1"/>
          </p:cNvCxnSpPr>
          <p:nvPr/>
        </p:nvCxnSpPr>
        <p:spPr>
          <a:xfrm rot="5400000" flipH="1" flipV="1">
            <a:off x="4064000" y="2135188"/>
            <a:ext cx="8715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</p:cNvCxnSpPr>
          <p:nvPr/>
        </p:nvCxnSpPr>
        <p:spPr>
          <a:xfrm>
            <a:off x="6072188" y="300037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1"/>
          </p:cNvCxnSpPr>
          <p:nvPr/>
        </p:nvCxnSpPr>
        <p:spPr>
          <a:xfrm rot="10800000">
            <a:off x="2428875" y="30003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3"/>
          </p:cNvCxnSpPr>
          <p:nvPr/>
        </p:nvCxnSpPr>
        <p:spPr>
          <a:xfrm flipH="1">
            <a:off x="3178175" y="3500438"/>
            <a:ext cx="60801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3" idx="3"/>
          </p:cNvCxnSpPr>
          <p:nvPr/>
        </p:nvCxnSpPr>
        <p:spPr>
          <a:xfrm>
            <a:off x="5214938" y="3429000"/>
            <a:ext cx="67945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291"/>
            <a:ext cx="8143932" cy="618630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Устойчивый интерес к танцевальному искусству;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Достаточный объём музыкально- двигательных представлений;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Целостное восприятие музыкально- ритмического репертуара;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Правильность исполнения танцевальных движений;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Хорошая ориентация в пространстве;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Осознанное и выразительное исполнение музыкально- ритмических движений;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Самостоятельное использование музыкально- ритмических движений в своей деятельности;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Появление творчества в передаче игрового образа.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Умение придумывать и исполнять танцевальные композиции, на основе знакомых движений.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50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24633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Результат работы по  танцевальному  творчеству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aphicFrame>
        <p:nvGraphicFramePr>
          <p:cNvPr id="21508" name="Диаграмма 4"/>
          <p:cNvGraphicFramePr>
            <a:graphicFrameLocks/>
          </p:cNvGraphicFramePr>
          <p:nvPr/>
        </p:nvGraphicFramePr>
        <p:xfrm>
          <a:off x="468313" y="1435100"/>
          <a:ext cx="8207375" cy="4911725"/>
        </p:xfrm>
        <a:graphic>
          <a:graphicData uri="http://schemas.openxmlformats.org/presentationml/2006/ole">
            <p:oleObj spid="_x0000_s21508" r:id="rId3" imgW="8205927" imgH="49138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6072" y="525978"/>
            <a:ext cx="8143932" cy="52251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включает в себя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различные по структуре  занятия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с применением танцевальных упражнений и творческих заданий, которые не только комплексно развивают детей, но и создают прочную основу для танцевального творчества.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Музыкально-ритмические занятия проводятся с применением следующих структур: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Тематическое занятие;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Сюжетное занятие;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Игровое занятие;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Импровизация.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50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276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светлячок</dc:creator>
  <cp:lastModifiedBy>Константин</cp:lastModifiedBy>
  <cp:revision>66</cp:revision>
  <dcterms:created xsi:type="dcterms:W3CDTF">2013-10-16T23:41:07Z</dcterms:created>
  <dcterms:modified xsi:type="dcterms:W3CDTF">2015-03-24T12:34:13Z</dcterms:modified>
</cp:coreProperties>
</file>