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1A488-8693-4860-A844-DC43892A0DE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B42F-6048-4F15-A885-60BA0993D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B42F-6048-4F15-A885-60BA0993D2F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B4194D-BCB3-4CBC-A1F6-3904CF47CB2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884561-E033-482E-A522-24528628A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4194D-BCB3-4CBC-A1F6-3904CF47CB2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84561-E033-482E-A522-24528628A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4B4194D-BCB3-4CBC-A1F6-3904CF47CB2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884561-E033-482E-A522-24528628A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4194D-BCB3-4CBC-A1F6-3904CF47CB2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84561-E033-482E-A522-24528628A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B4194D-BCB3-4CBC-A1F6-3904CF47CB2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884561-E033-482E-A522-24528628A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4194D-BCB3-4CBC-A1F6-3904CF47CB2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84561-E033-482E-A522-24528628A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4194D-BCB3-4CBC-A1F6-3904CF47CB2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84561-E033-482E-A522-24528628A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4194D-BCB3-4CBC-A1F6-3904CF47CB2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84561-E033-482E-A522-24528628A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B4194D-BCB3-4CBC-A1F6-3904CF47CB2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84561-E033-482E-A522-24528628A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4194D-BCB3-4CBC-A1F6-3904CF47CB2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84561-E033-482E-A522-24528628A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4194D-BCB3-4CBC-A1F6-3904CF47CB2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84561-E033-482E-A522-24528628A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4B4194D-BCB3-4CBC-A1F6-3904CF47CB2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884561-E033-482E-A522-24528628A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010.radikal.ru/0911/af/ffd369441c29.jp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vsemspas.ru/foto/albums/userpics/10003/normal_hugging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zhurnal.lib.ru/img/s/sudenko_n_n/stoi/grozny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1.liveinternet.ru/images/attach/c/0/38/800/38800747_hleb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://gorod.tomsk.ru/uploads/8003/1264754464/1_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045.radikal.ru/0910/ad/e49d2096cdbe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ljplus.ru/img/l/a/lazer77/pioner1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solarnavigator.net/geography/geography_images/afghanistan_russian_troops_mountain_passes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allday.ru/uploads/posts/2009-02/1235248150_213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aif.ru/application/public/news/726/9213911ae1773892c40a1a2866ffcad0_big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gorod.tomsk.ru/uploads/37990/1247811873/18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pypast.ru/foto5/7781/moscow_15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39.radikal.ru/i085/1001/03/3ed5bb1f18ed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s4127.vkontakte.ru/u18557172/44405386/x_a51de3c1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229600" cy="3786214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СВЯЗЬ     ТРЁХ   ПОКОЛЕНИЙ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143380"/>
            <a:ext cx="6400800" cy="657220"/>
          </a:xfrm>
        </p:spPr>
        <p:txBody>
          <a:bodyPr/>
          <a:lstStyle/>
          <a:p>
            <a:r>
              <a:rPr lang="ru-RU" dirty="0" smtClean="0"/>
              <a:t>Классный   час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 такое</a:t>
            </a:r>
          </a:p>
          <a:p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война?</a:t>
            </a:r>
            <a:endParaRPr lang="ru-RU" sz="7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1858" name="Picture 2" descr="http://i010.radikal.ru/0911/af/ffd369441c29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Картинка 14 из 12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7858180" cy="6286544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  фронт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Картинка 9 из 38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57166"/>
            <a:ext cx="7572428" cy="607223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Разрушенные  города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Блокада 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Ленинграда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5954" name="Picture 2" descr="Картинка 11 из 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714620"/>
            <a:ext cx="2500330" cy="2428892"/>
          </a:xfrm>
          <a:prstGeom prst="rect">
            <a:avLst/>
          </a:prstGeom>
          <a:noFill/>
        </p:spPr>
      </p:pic>
      <p:pic>
        <p:nvPicPr>
          <p:cNvPr id="125956" name="Picture 4" descr="http://gorod.tomsk.ru/uploads/8003/1264754464/1_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2071678"/>
            <a:ext cx="45529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Дети  у  станков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6978" name="Picture 2" descr="Картинка 1 из 9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142984"/>
            <a:ext cx="700092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dmhmao.ru/VK/Index/orden/otvaga_s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1143000" cy="2400301"/>
          </a:xfrm>
          <a:prstGeom prst="rect">
            <a:avLst/>
          </a:prstGeom>
          <a:noFill/>
        </p:spPr>
      </p:pic>
      <p:pic>
        <p:nvPicPr>
          <p:cNvPr id="1028" name="Picture 4" descr="http://www.admhmao.ru/VK/Index/orden/boev_zaslugi_s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928670"/>
            <a:ext cx="1143000" cy="2314575"/>
          </a:xfrm>
          <a:prstGeom prst="rect">
            <a:avLst/>
          </a:prstGeom>
          <a:noFill/>
        </p:spPr>
      </p:pic>
      <p:pic>
        <p:nvPicPr>
          <p:cNvPr id="1030" name="Picture 6" descr="http://www.admhmao.ru/VK/Index/orden/zolot_zvezda_s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1714488"/>
            <a:ext cx="1143000" cy="2190750"/>
          </a:xfrm>
          <a:prstGeom prst="rect">
            <a:avLst/>
          </a:prstGeom>
          <a:noFill/>
        </p:spPr>
      </p:pic>
      <p:pic>
        <p:nvPicPr>
          <p:cNvPr id="1032" name="Picture 8" descr="http://www.admhmao.ru/VK/Index/orden/Slavi_s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3857628"/>
            <a:ext cx="1809750" cy="1304926"/>
          </a:xfrm>
          <a:prstGeom prst="rect">
            <a:avLst/>
          </a:prstGeom>
          <a:noFill/>
        </p:spPr>
      </p:pic>
      <p:pic>
        <p:nvPicPr>
          <p:cNvPr id="1034" name="Picture 10" descr="http://www.admhmao.ru/VK/Index/orden/Pobedi_s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0298" y="4429132"/>
            <a:ext cx="1238250" cy="1828800"/>
          </a:xfrm>
          <a:prstGeom prst="rect">
            <a:avLst/>
          </a:prstGeom>
          <a:noFill/>
        </p:spPr>
      </p:pic>
      <p:pic>
        <p:nvPicPr>
          <p:cNvPr id="1036" name="Picture 12" descr="http://www.admhmao.ru/VK/Index/orden/Krasnaj_zvezda_sm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43372" y="4500570"/>
            <a:ext cx="1238250" cy="1724025"/>
          </a:xfrm>
          <a:prstGeom prst="rect">
            <a:avLst/>
          </a:prstGeom>
          <a:noFill/>
        </p:spPr>
      </p:pic>
      <p:pic>
        <p:nvPicPr>
          <p:cNvPr id="1038" name="Picture 14" descr="http://www.admhmao.ru/VK/Index/orden/otechestvenoi_voini_sm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29190" y="2428868"/>
            <a:ext cx="1809750" cy="128587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14678" y="320040"/>
            <a:ext cx="448457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Ордена  и  медали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Шли   годы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22" name="Picture 2" descr="Картинка 84 из 62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214290"/>
            <a:ext cx="450059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Афганистан    1979-1989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46" name="Picture 2" descr="Картинка 3 из 501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285860"/>
            <a:ext cx="7429552" cy="5133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Дороги   Афганистана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770" name="Picture 2" descr="Картинка 104 из 501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643050"/>
            <a:ext cx="685804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Херняк  Валерий   Иванович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464447" y="35695"/>
            <a:ext cx="5429288" cy="77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oletov.ru/pics/9may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7556404" cy="537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Плотников  Сергей  Георгиевич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859971"/>
            <a:ext cx="3600452" cy="583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Награды  боевых  действий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1357298"/>
            <a:ext cx="23241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1928802"/>
            <a:ext cx="22383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1357298"/>
            <a:ext cx="19812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85852" y="4000504"/>
            <a:ext cx="35528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Вывод войск из Афганистана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6" name="Picture 2" descr="Картинка 4 из 1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142984"/>
            <a:ext cx="685804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Война   в   Чечне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914" name="Picture 2" descr="Картинка 5 из 79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285860"/>
            <a:ext cx="742955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572428" cy="537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Яковлев  Владимир Викторович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890" name="Picture 2" descr="F:\IMG_02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928670"/>
            <a:ext cx="771530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07246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Каким должен быть настоящий защитник Отечества?</a:t>
            </a:r>
            <a:endParaRPr lang="ru-RU" sz="3200" dirty="0"/>
          </a:p>
        </p:txBody>
      </p:sp>
      <p:pic>
        <p:nvPicPr>
          <p:cNvPr id="3" name="Picture 2" descr="http://vesti.kz/userdata/991ceadf27fc1474a8f659b6d68d8bc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928802"/>
            <a:ext cx="650085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9248" cy="13944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Каким должен быть настоящий защитник Отечества?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3666" name="Picture 2" descr="http://vesti.kz/userdata/991ceadf27fc1474a8f659b6d68d8bc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928802"/>
            <a:ext cx="650085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gamesterritory.ucoz.ua/_ph/14/2/2309097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500174"/>
            <a:ext cx="7957849" cy="510893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320040"/>
            <a:ext cx="5929354" cy="751506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22 июня  1941 год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i96.mindmix.ru/10/68/186810/25/3225525/4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98783"/>
            <a:ext cx="4786346" cy="665921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43504" y="500042"/>
            <a:ext cx="2555744" cy="250033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Дети</a:t>
            </a:r>
            <a:b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войны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Рассвет  перед  войной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6738" name="Picture 2" descr="http://www.metro2033.ru/upload/iblock/3b0/3b0cab6652d73713caf418410772ced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500174"/>
            <a:ext cx="750099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Московские   улицы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7762" name="Picture 2" descr="Картинка 17 из 4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500174"/>
            <a:ext cx="757242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Оборона 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осквы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0834" name="Picture 2" descr="Картинка 1 из 3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428736"/>
            <a:ext cx="7260254" cy="5233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357166"/>
            <a:ext cx="4071934" cy="7143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вопрос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6314" y="1500174"/>
            <a:ext cx="4357686" cy="442915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Какие чувства</a:t>
            </a:r>
          </a:p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вызвали </a:t>
            </a:r>
          </a:p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у вас эти воспоминания? </a:t>
            </a:r>
          </a:p>
          <a:p>
            <a:endParaRPr lang="ru-RU" sz="4800" b="1" dirty="0"/>
          </a:p>
        </p:txBody>
      </p:sp>
      <p:pic>
        <p:nvPicPr>
          <p:cNvPr id="122882" name="Picture 2" descr="Картинка 12 из 27145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071546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179</TotalTime>
  <Words>87</Words>
  <Application>Microsoft Office PowerPoint</Application>
  <PresentationFormat>Экран (4:3)</PresentationFormat>
  <Paragraphs>31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СВЯЗЬ     ТРЁХ   ПОКОЛЕНИЙ</vt:lpstr>
      <vt:lpstr>Слайд 2</vt:lpstr>
      <vt:lpstr>Каким должен быть настоящий защитник Отечества?</vt:lpstr>
      <vt:lpstr>  22 июня  1941 год</vt:lpstr>
      <vt:lpstr>Дети войны</vt:lpstr>
      <vt:lpstr> Рассвет  перед  войной</vt:lpstr>
      <vt:lpstr>Московские   улицы</vt:lpstr>
      <vt:lpstr>Оборона  Москвы</vt:lpstr>
      <vt:lpstr>вопрос</vt:lpstr>
      <vt:lpstr>вопрос</vt:lpstr>
      <vt:lpstr>На   фронт</vt:lpstr>
      <vt:lpstr>Разрушенные  города</vt:lpstr>
      <vt:lpstr>Блокада  Ленинграда</vt:lpstr>
      <vt:lpstr>Дети  у  станков</vt:lpstr>
      <vt:lpstr>Ордена  и  медали</vt:lpstr>
      <vt:lpstr>Шли   годы</vt:lpstr>
      <vt:lpstr>Афганистан    1979-1989</vt:lpstr>
      <vt:lpstr>Дороги   Афганистана</vt:lpstr>
      <vt:lpstr>Херняк  Валерий   Иванович</vt:lpstr>
      <vt:lpstr>Плотников  Сергей  Георгиевич</vt:lpstr>
      <vt:lpstr>Награды  боевых  действий</vt:lpstr>
      <vt:lpstr>Вывод войск из Афганистана</vt:lpstr>
      <vt:lpstr>Война   в   Чечне</vt:lpstr>
      <vt:lpstr>Яковлев  Владимир Викторович</vt:lpstr>
      <vt:lpstr>Каким должен быть настоящий защитник Отечества?</vt:lpstr>
    </vt:vector>
  </TitlesOfParts>
  <Company>SHKOLA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СВЯЗЬ     ТРЁХ   ПОКОЛЕНИЙ</dc:title>
  <dc:creator>SE</dc:creator>
  <cp:lastModifiedBy>Пользователь Windows</cp:lastModifiedBy>
  <cp:revision>18</cp:revision>
  <dcterms:created xsi:type="dcterms:W3CDTF">2010-03-11T11:24:49Z</dcterms:created>
  <dcterms:modified xsi:type="dcterms:W3CDTF">2013-11-14T14:03:54Z</dcterms:modified>
</cp:coreProperties>
</file>