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95" r:id="rId4"/>
    <p:sldId id="294" r:id="rId5"/>
    <p:sldId id="285" r:id="rId6"/>
    <p:sldId id="257" r:id="rId7"/>
    <p:sldId id="286" r:id="rId8"/>
    <p:sldId id="287" r:id="rId9"/>
    <p:sldId id="261" r:id="rId10"/>
    <p:sldId id="296" r:id="rId11"/>
    <p:sldId id="267" r:id="rId12"/>
    <p:sldId id="298" r:id="rId13"/>
    <p:sldId id="265" r:id="rId14"/>
    <p:sldId id="289" r:id="rId15"/>
    <p:sldId id="292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99"/>
    <a:srgbClr val="EBCCB3"/>
    <a:srgbClr val="FFCC66"/>
    <a:srgbClr val="FFCC00"/>
    <a:srgbClr val="FFFF99"/>
    <a:srgbClr val="E8EEB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0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E5A3A-BD14-4C2C-9A6C-62456987B9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D78D2-23D8-4B6B-AE29-B94C796B37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CA66D-3E52-4CBC-BD8E-55E64C5043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E4BE2-AAF6-4C7F-83AF-7AD6643C1E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42A41-3B42-456A-9640-8E434BB5C6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69C26-9793-40BF-833F-CC827FDCD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C73A8-A3C8-477A-9B43-3C28CCDF87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1BD87-0047-4BE9-A489-6E016BB34E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AFF5C-AF17-44CE-896D-34F80D32F7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6A4DE-2B83-4CF7-B684-24454371D1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6FBBB-013A-4D90-B21A-8773242D8D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5CCB07D-ECD3-4F45-B0EE-E09069A7B94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05%20&#1044;&#1086;&#1088;&#1086;&#1078;&#1082;&#1072;%205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0772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270"/>
              </a:avLst>
            </a:prstTxWarp>
          </a:bodyPr>
          <a:lstStyle/>
          <a:p>
            <a:pPr algn="ctr"/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Пословицы :</a:t>
            </a:r>
            <a:endParaRPr lang="ru-RU" sz="40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181600"/>
          </a:xfr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lvl="1" algn="ctr">
              <a:buFontTx/>
              <a:buNone/>
            </a:pPr>
            <a:r>
              <a:rPr lang="ru-RU" sz="4000" b="1" dirty="0" smtClean="0">
                <a:solidFill>
                  <a:schemeClr val="accent2"/>
                </a:solidFill>
              </a:rPr>
              <a:t>Земля - матушка</a:t>
            </a:r>
            <a:r>
              <a:rPr lang="ru-RU" sz="4000" b="1" dirty="0">
                <a:solidFill>
                  <a:schemeClr val="accent2"/>
                </a:solidFill>
              </a:rPr>
              <a:t>, а </a:t>
            </a:r>
            <a:r>
              <a:rPr lang="ru-RU" sz="4000" b="1" dirty="0" smtClean="0">
                <a:solidFill>
                  <a:schemeClr val="accent2"/>
                </a:solidFill>
              </a:rPr>
              <a:t>хлеб -</a:t>
            </a:r>
            <a:r>
              <a:rPr lang="ru-RU" sz="4000" b="1" dirty="0">
                <a:solidFill>
                  <a:schemeClr val="accent2"/>
                </a:solidFill>
              </a:rPr>
              <a:t>батюшка.</a:t>
            </a:r>
          </a:p>
          <a:p>
            <a:pPr lvl="1" algn="ctr">
              <a:buFontTx/>
              <a:buNone/>
            </a:pPr>
            <a:r>
              <a:rPr lang="ru-RU" sz="4000" b="1" dirty="0">
                <a:solidFill>
                  <a:schemeClr val="accent2"/>
                </a:solidFill>
              </a:rPr>
              <a:t>Много снега, много хлеба.  </a:t>
            </a:r>
          </a:p>
          <a:p>
            <a:pPr lvl="1" algn="ctr">
              <a:buFontTx/>
              <a:buNone/>
            </a:pPr>
            <a:r>
              <a:rPr lang="ru-RU" sz="4000" b="1" dirty="0">
                <a:solidFill>
                  <a:schemeClr val="accent2"/>
                </a:solidFill>
              </a:rPr>
              <a:t>Пот по спине - так и хлеб на    столе.</a:t>
            </a:r>
          </a:p>
          <a:p>
            <a:pPr algn="ctr">
              <a:buFontTx/>
              <a:buNone/>
            </a:pPr>
            <a:r>
              <a:rPr lang="ru-RU" sz="4000" b="1" dirty="0">
                <a:solidFill>
                  <a:schemeClr val="accent2"/>
                </a:solidFill>
              </a:rPr>
              <a:t>   </a:t>
            </a:r>
            <a:r>
              <a:rPr lang="ru-RU" sz="4000" b="1" dirty="0" smtClean="0">
                <a:solidFill>
                  <a:schemeClr val="accent2"/>
                </a:solidFill>
              </a:rPr>
              <a:t>Родина - мать</a:t>
            </a:r>
            <a:r>
              <a:rPr lang="ru-RU" sz="4000" b="1" dirty="0">
                <a:solidFill>
                  <a:schemeClr val="accent2"/>
                </a:solidFill>
              </a:rPr>
              <a:t>, умей за неё постоять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534400" cy="6172200"/>
          </a:xfr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</p:spPr>
        <p:txBody>
          <a:bodyPr anchor="t"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chemeClr val="accent2"/>
                </a:solidFill>
              </a:rPr>
              <a:t>			</a:t>
            </a:r>
            <a:r>
              <a:rPr lang="ru-RU" sz="4400" b="1" dirty="0" smtClean="0">
                <a:solidFill>
                  <a:schemeClr val="accent2"/>
                </a:solidFill>
              </a:rPr>
              <a:t>Маленькие </a:t>
            </a:r>
            <a:r>
              <a:rPr lang="ru-RU" sz="4400" b="1" dirty="0">
                <a:solidFill>
                  <a:schemeClr val="accent2"/>
                </a:solidFill>
              </a:rPr>
              <a:t>зёрнышки сеют </a:t>
            </a:r>
            <a:r>
              <a:rPr lang="ru-RU" sz="4400" b="1" dirty="0" smtClean="0">
                <a:solidFill>
                  <a:schemeClr val="accent2"/>
                </a:solidFill>
              </a:rPr>
              <a:t>в землю</a:t>
            </a:r>
            <a:r>
              <a:rPr lang="ru-RU" sz="4400" b="1" dirty="0">
                <a:solidFill>
                  <a:schemeClr val="accent2"/>
                </a:solidFill>
              </a:rPr>
              <a:t>. Но чтобы </a:t>
            </a:r>
            <a:r>
              <a:rPr lang="ru-RU" sz="4400" b="1" dirty="0" smtClean="0">
                <a:solidFill>
                  <a:schemeClr val="accent2"/>
                </a:solidFill>
              </a:rPr>
              <a:t>вырос колосок </a:t>
            </a:r>
            <a:r>
              <a:rPr lang="ru-RU" sz="4400" b="1" dirty="0">
                <a:solidFill>
                  <a:schemeClr val="accent2"/>
                </a:solidFill>
              </a:rPr>
              <a:t>спелым и сильным, землю боронуют. </a:t>
            </a:r>
            <a:r>
              <a:rPr lang="ru-RU" sz="4400" b="1" dirty="0" smtClean="0">
                <a:solidFill>
                  <a:schemeClr val="accent2"/>
                </a:solidFill>
              </a:rPr>
              <a:t>		Затем удобряют и защищают </a:t>
            </a:r>
            <a:r>
              <a:rPr lang="ru-RU" sz="4400" b="1" dirty="0">
                <a:solidFill>
                  <a:schemeClr val="accent2"/>
                </a:solidFill>
              </a:rPr>
              <a:t>растения от вредителей. Хлеб созрел, его убирает комбайн; везут на мукомольный завод.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vhhj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5560" y="228600"/>
            <a:ext cx="349504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5229" y="3429000"/>
            <a:ext cx="3372971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228600"/>
            <a:ext cx="3431822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3352800"/>
            <a:ext cx="3429000" cy="30773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50" name="WordArt 18"/>
          <p:cNvSpPr>
            <a:spLocks noChangeArrowheads="1" noChangeShapeType="1" noTextEdit="1"/>
          </p:cNvSpPr>
          <p:nvPr/>
        </p:nvSpPr>
        <p:spPr bwMode="auto">
          <a:xfrm>
            <a:off x="762000" y="2743200"/>
            <a:ext cx="274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машина</a:t>
            </a:r>
          </a:p>
        </p:txBody>
      </p:sp>
      <p:sp>
        <p:nvSpPr>
          <p:cNvPr id="18451" name="WordArt 19"/>
          <p:cNvSpPr>
            <a:spLocks noChangeArrowheads="1" noChangeShapeType="1" noTextEdit="1"/>
          </p:cNvSpPr>
          <p:nvPr/>
        </p:nvSpPr>
        <p:spPr bwMode="auto">
          <a:xfrm>
            <a:off x="381000" y="6096000"/>
            <a:ext cx="350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самолёт</a:t>
            </a:r>
          </a:p>
        </p:txBody>
      </p:sp>
      <p:sp>
        <p:nvSpPr>
          <p:cNvPr id="18452" name="WordArt 20"/>
          <p:cNvSpPr>
            <a:spLocks noChangeArrowheads="1" noChangeShapeType="1" noTextEdit="1"/>
          </p:cNvSpPr>
          <p:nvPr/>
        </p:nvSpPr>
        <p:spPr bwMode="auto">
          <a:xfrm>
            <a:off x="5334000" y="6172200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трактор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8453" name="WordArt 21"/>
          <p:cNvSpPr>
            <a:spLocks noChangeArrowheads="1" noChangeShapeType="1" noTextEdit="1"/>
          </p:cNvSpPr>
          <p:nvPr/>
        </p:nvSpPr>
        <p:spPr bwMode="auto">
          <a:xfrm>
            <a:off x="5410200" y="2667000"/>
            <a:ext cx="3124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комбайн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943600"/>
          </a:xfr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>
              <a:buNone/>
            </a:pPr>
            <a:endParaRPr lang="ru-RU" sz="4000" b="1" dirty="0"/>
          </a:p>
        </p:txBody>
      </p:sp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096000" cy="5257800"/>
          </a:xfrm>
          <a:prstGeom prst="rect">
            <a:avLst/>
          </a:prstGeom>
          <a:solidFill>
            <a:srgbClr val="FFCC99"/>
          </a:solidFill>
        </p:spPr>
        <p:txBody>
          <a:bodyPr wrap="none" fromWordArt="1">
            <a:prstTxWarp prst="textPlain">
              <a:avLst>
                <a:gd name="adj" fmla="val 49453"/>
              </a:avLst>
            </a:prstTxWarp>
          </a:bodyPr>
          <a:lstStyle/>
          <a:p>
            <a:pPr algn="ctr"/>
            <a:r>
              <a:rPr lang="ru-RU" sz="3600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шофёр</a:t>
            </a:r>
          </a:p>
          <a:p>
            <a:pPr algn="ctr"/>
            <a:r>
              <a:rPr lang="ru-RU" sz="3600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лётчик </a:t>
            </a:r>
          </a:p>
          <a:p>
            <a:pPr algn="ctr"/>
            <a:r>
              <a:rPr lang="ru-RU" sz="3600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тракторист</a:t>
            </a:r>
          </a:p>
          <a:p>
            <a:pPr algn="ctr"/>
            <a:r>
              <a:rPr lang="ru-RU" sz="3600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комбайнёр </a:t>
            </a:r>
          </a:p>
          <a:p>
            <a:pPr algn="ctr"/>
            <a:r>
              <a:rPr lang="ru-RU" sz="3600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агроном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joiop[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 rot="-848059">
            <a:off x="0" y="304800"/>
            <a:ext cx="3810000" cy="2389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1" name="Picture 7" descr="mm[m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 rot="-1158201">
            <a:off x="2133600" y="762000"/>
            <a:ext cx="4191000" cy="2581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2" name="Picture 8" descr="nihnpn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171236">
            <a:off x="228600" y="3581400"/>
            <a:ext cx="4191000" cy="2752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3" name="Picture 9" descr="ojk[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217909">
            <a:off x="4953000" y="1828800"/>
            <a:ext cx="4191000" cy="2562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6" name="Picture 12" descr="лщзощзэ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824837">
            <a:off x="4114800" y="4191000"/>
            <a:ext cx="3352800" cy="2200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Users\Администратор\Desktop\edaa-1011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9000" y="5105400"/>
            <a:ext cx="171323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6172200"/>
          </a:xfr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buNone/>
            </a:pPr>
            <a:r>
              <a:rPr lang="ru-RU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Жила 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свете девочка по имени </a:t>
            </a:r>
            <a:r>
              <a:rPr lang="ru-RU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Инге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Была она прехорошенькая, но гордая и жестокая. Однажды мать </a:t>
            </a:r>
            <a:r>
              <a:rPr lang="ru-RU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Инге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испекла хлеб и сказала: «Доченька, отнеси этот хлеб нашей бабушке». </a:t>
            </a:r>
            <a:r>
              <a:rPr lang="ru-RU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Инге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надела лучшее свое платье и нарядные башмачки и отправилась в путь. </a:t>
            </a:r>
          </a:p>
          <a:p>
            <a:pPr>
              <a:lnSpc>
                <a:spcPct val="90000"/>
              </a:lnSpc>
              <a:buNone/>
            </a:pPr>
            <a:r>
              <a:rPr lang="ru-RU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Дорога 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проходила через болото. Жалко стало </a:t>
            </a:r>
            <a:r>
              <a:rPr lang="ru-RU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Инге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своих нарядных башмачков. Бросила она хлеб в грязь и наступила на него, чтобы перейти через лужу. Но только </a:t>
            </a:r>
            <a:r>
              <a:rPr lang="ru-RU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Инге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наступила на хлеб, как хлеб вместе с нею стал стремительно погружаться в болото. И оказалась </a:t>
            </a:r>
            <a:r>
              <a:rPr lang="ru-RU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Инге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зловонном подземелье у ядовитой старухи — </a:t>
            </a:r>
            <a:r>
              <a:rPr lang="ru-RU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Болотницы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Злая </a:t>
            </a:r>
            <a:r>
              <a:rPr lang="ru-RU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Болотница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превратила девочку в истукана. Руки и ноги ее окаменели, жирные пауки оплели ее своей паутиной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SCN32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686800" cy="61722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FFFF00"/>
                </a:solidFill>
              </a:rPr>
              <a:t>Хлеб наш берегите!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FFFF00"/>
                </a:solidFill>
              </a:rPr>
              <a:t>Хлебом не сорите!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FFFF00"/>
                </a:solidFill>
              </a:rPr>
              <a:t>Хлеб наш уважайте!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FFFF00"/>
                </a:solidFill>
              </a:rPr>
              <a:t>С хлебом не играйте!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FFFF00"/>
                </a:solidFill>
              </a:rPr>
              <a:t>Хлеб выбрасывать нельзя!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FFFF00"/>
                </a:solidFill>
              </a:rPr>
              <a:t>Берегите хлеб, друзья!</a:t>
            </a:r>
          </a:p>
          <a:p>
            <a:pPr>
              <a:lnSpc>
                <a:spcPct val="90000"/>
              </a:lnSpc>
              <a:buNone/>
            </a:pPr>
            <a:endParaRPr lang="ru-RU" sz="4800" dirty="0"/>
          </a:p>
        </p:txBody>
      </p:sp>
      <p:pic>
        <p:nvPicPr>
          <p:cNvPr id="4" name="Picture 2" descr="C:\Users\Администратор\Desktop\285764176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10150"/>
            <a:ext cx="20574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696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ХЛЕБ   БУДЕТ - </a:t>
            </a:r>
          </a:p>
          <a:p>
            <a:pPr algn="ctr"/>
            <a:r>
              <a:rPr lang="ru-RU" sz="3600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ВСЕ   БУДЕТ!</a:t>
            </a:r>
          </a:p>
        </p:txBody>
      </p:sp>
      <p:pic>
        <p:nvPicPr>
          <p:cNvPr id="4099" name="Picture 3" descr="C:\Users\Администратор\Desktop\17367654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752600" cy="1272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kjb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228600" y="914400"/>
            <a:ext cx="87630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ХЛЕБ -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ВСЕМУ    ГОЛОВА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105400" y="55626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endParaRPr lang="ru-RU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40" name="05 Дорожка 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91" fill="hold"/>
                                        <p:tgtEl>
                                          <p:spTgt spid="5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00800"/>
          </a:xfr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 err="1" smtClean="0">
                <a:solidFill>
                  <a:schemeClr val="accent2"/>
                </a:solidFill>
              </a:rPr>
              <a:t>Жок</a:t>
            </a:r>
            <a:r>
              <a:rPr lang="ru-RU" sz="4400" b="1" dirty="0" smtClean="0">
                <a:solidFill>
                  <a:schemeClr val="accent2"/>
                </a:solidFill>
              </a:rPr>
              <a:t>- </a:t>
            </a:r>
            <a:r>
              <a:rPr lang="ru-RU" sz="4400" b="1" dirty="0" err="1" smtClean="0">
                <a:solidFill>
                  <a:schemeClr val="accent2"/>
                </a:solidFill>
              </a:rPr>
              <a:t>жок</a:t>
            </a:r>
            <a:r>
              <a:rPr lang="ru-RU" sz="4400" b="1" dirty="0" smtClean="0">
                <a:solidFill>
                  <a:schemeClr val="accent2"/>
                </a:solidFill>
              </a:rPr>
              <a:t>- </a:t>
            </a:r>
            <a:r>
              <a:rPr lang="ru-RU" sz="4400" b="1" dirty="0" err="1" smtClean="0">
                <a:solidFill>
                  <a:schemeClr val="accent2"/>
                </a:solidFill>
              </a:rPr>
              <a:t>жок</a:t>
            </a: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>
                <a:solidFill>
                  <a:schemeClr val="accent2"/>
                </a:solidFill>
              </a:rPr>
              <a:t>- это пирожок. </a:t>
            </a:r>
          </a:p>
          <a:p>
            <a:pPr>
              <a:buBlip>
                <a:blip r:embed="rId2"/>
              </a:buBlip>
            </a:pP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 err="1" smtClean="0">
                <a:solidFill>
                  <a:schemeClr val="accent2"/>
                </a:solidFill>
              </a:rPr>
              <a:t>Шки</a:t>
            </a:r>
            <a:r>
              <a:rPr lang="ru-RU" sz="4400" b="1" dirty="0" smtClean="0">
                <a:solidFill>
                  <a:schemeClr val="accent2"/>
                </a:solidFill>
              </a:rPr>
              <a:t>- </a:t>
            </a:r>
            <a:r>
              <a:rPr lang="ru-RU" sz="4400" b="1" dirty="0" err="1" smtClean="0">
                <a:solidFill>
                  <a:schemeClr val="accent2"/>
                </a:solidFill>
              </a:rPr>
              <a:t>шки</a:t>
            </a:r>
            <a:r>
              <a:rPr lang="ru-RU" sz="4400" b="1" dirty="0" smtClean="0">
                <a:solidFill>
                  <a:schemeClr val="accent2"/>
                </a:solidFill>
              </a:rPr>
              <a:t>- </a:t>
            </a:r>
            <a:r>
              <a:rPr lang="ru-RU" sz="4400" b="1" dirty="0" err="1" smtClean="0">
                <a:solidFill>
                  <a:schemeClr val="accent2"/>
                </a:solidFill>
              </a:rPr>
              <a:t>шки</a:t>
            </a: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>
                <a:solidFill>
                  <a:schemeClr val="accent2"/>
                </a:solidFill>
              </a:rPr>
              <a:t>- мама жарит пирожки. </a:t>
            </a:r>
          </a:p>
          <a:p>
            <a:pPr>
              <a:buBlip>
                <a:blip r:embed="rId2"/>
              </a:buBlip>
            </a:pP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 err="1" smtClean="0">
                <a:solidFill>
                  <a:schemeClr val="accent2"/>
                </a:solidFill>
              </a:rPr>
              <a:t>Шки</a:t>
            </a:r>
            <a:r>
              <a:rPr lang="ru-RU" sz="4400" b="1" dirty="0" smtClean="0">
                <a:solidFill>
                  <a:schemeClr val="accent2"/>
                </a:solidFill>
              </a:rPr>
              <a:t>- </a:t>
            </a:r>
            <a:r>
              <a:rPr lang="ru-RU" sz="4400" b="1" dirty="0" err="1" smtClean="0">
                <a:solidFill>
                  <a:schemeClr val="accent2"/>
                </a:solidFill>
              </a:rPr>
              <a:t>шки</a:t>
            </a:r>
            <a:r>
              <a:rPr lang="ru-RU" sz="4400" b="1" dirty="0" smtClean="0">
                <a:solidFill>
                  <a:schemeClr val="accent2"/>
                </a:solidFill>
              </a:rPr>
              <a:t>- </a:t>
            </a:r>
            <a:r>
              <a:rPr lang="ru-RU" sz="4400" b="1" dirty="0" err="1" smtClean="0">
                <a:solidFill>
                  <a:schemeClr val="accent2"/>
                </a:solidFill>
              </a:rPr>
              <a:t>шки</a:t>
            </a: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>
                <a:solidFill>
                  <a:schemeClr val="accent2"/>
                </a:solidFill>
              </a:rPr>
              <a:t>- мы любим пирожки. </a:t>
            </a:r>
          </a:p>
          <a:p>
            <a:pPr>
              <a:buBlip>
                <a:blip r:embed="rId2"/>
              </a:buBlip>
            </a:pP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 err="1" smtClean="0">
                <a:solidFill>
                  <a:schemeClr val="accent2"/>
                </a:solidFill>
              </a:rPr>
              <a:t>Жок</a:t>
            </a:r>
            <a:r>
              <a:rPr lang="ru-RU" sz="4400" b="1" dirty="0" smtClean="0">
                <a:solidFill>
                  <a:schemeClr val="accent2"/>
                </a:solidFill>
              </a:rPr>
              <a:t>- </a:t>
            </a:r>
            <a:r>
              <a:rPr lang="ru-RU" sz="4400" b="1" dirty="0" err="1" smtClean="0">
                <a:solidFill>
                  <a:schemeClr val="accent2"/>
                </a:solidFill>
              </a:rPr>
              <a:t>жок</a:t>
            </a:r>
            <a:r>
              <a:rPr lang="ru-RU" sz="4400" b="1" dirty="0" smtClean="0">
                <a:solidFill>
                  <a:schemeClr val="accent2"/>
                </a:solidFill>
              </a:rPr>
              <a:t>- </a:t>
            </a:r>
            <a:r>
              <a:rPr lang="ru-RU" sz="4400" b="1" dirty="0" err="1" smtClean="0">
                <a:solidFill>
                  <a:schemeClr val="accent2"/>
                </a:solidFill>
              </a:rPr>
              <a:t>жок</a:t>
            </a: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>
                <a:solidFill>
                  <a:schemeClr val="accent2"/>
                </a:solidFill>
              </a:rPr>
              <a:t>- кушай Женя пирожок. </a:t>
            </a:r>
          </a:p>
          <a:p>
            <a:pPr>
              <a:buBlip>
                <a:blip r:embed="rId2"/>
              </a:buBlip>
            </a:pP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 err="1" smtClean="0">
                <a:solidFill>
                  <a:schemeClr val="accent2"/>
                </a:solidFill>
              </a:rPr>
              <a:t>Ач</a:t>
            </a:r>
            <a:r>
              <a:rPr lang="ru-RU" sz="4400" b="1" dirty="0" smtClean="0">
                <a:solidFill>
                  <a:schemeClr val="accent2"/>
                </a:solidFill>
              </a:rPr>
              <a:t>- </a:t>
            </a:r>
            <a:r>
              <a:rPr lang="ru-RU" sz="4400" b="1" dirty="0" err="1" smtClean="0">
                <a:solidFill>
                  <a:schemeClr val="accent2"/>
                </a:solidFill>
              </a:rPr>
              <a:t>ач</a:t>
            </a:r>
            <a:r>
              <a:rPr lang="ru-RU" sz="4400" b="1" dirty="0" smtClean="0">
                <a:solidFill>
                  <a:schemeClr val="accent2"/>
                </a:solidFill>
              </a:rPr>
              <a:t>- </a:t>
            </a:r>
            <a:r>
              <a:rPr lang="ru-RU" sz="4400" b="1" dirty="0" err="1" smtClean="0">
                <a:solidFill>
                  <a:schemeClr val="accent2"/>
                </a:solidFill>
              </a:rPr>
              <a:t>ач</a:t>
            </a: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>
                <a:solidFill>
                  <a:schemeClr val="accent2"/>
                </a:solidFill>
              </a:rPr>
              <a:t>- вот калач.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kjb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4495800" cy="3132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03" name="Picture 3" descr="ддхъ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1718" y="3505200"/>
            <a:ext cx="4139882" cy="311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04" name="Picture 4" descr="vmnv,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472543"/>
            <a:ext cx="4419600" cy="3156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05" name="Picture 5" descr="ллхд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187569"/>
            <a:ext cx="4114800" cy="3165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8610600" cy="5257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Груша</a:t>
            </a:r>
          </a:p>
          <a:p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апельсин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лимон</a:t>
            </a:r>
          </a:p>
          <a:p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яблоко</a:t>
            </a:r>
          </a:p>
        </p:txBody>
      </p:sp>
      <p:pic>
        <p:nvPicPr>
          <p:cNvPr id="1026" name="Picture 2" descr="C:\Users\Администратор\Desktop\1446859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1699593"/>
            <a:ext cx="1600200" cy="104360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50681997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81000"/>
            <a:ext cx="990600" cy="797626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edaa-4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0"/>
            <a:ext cx="1333500" cy="123825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62996177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0800" y="4038600"/>
            <a:ext cx="2524055" cy="196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CC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koj_j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752600"/>
            <a:ext cx="4343400" cy="347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04800" y="381000"/>
            <a:ext cx="4267200" cy="823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4800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каравай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029200" y="5791200"/>
            <a:ext cx="4114800" cy="823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</a:t>
            </a:r>
            <a:r>
              <a:rPr lang="ru-RU" sz="4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4800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</a:t>
            </a:r>
            <a:r>
              <a:rPr lang="ru-RU" sz="4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4800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вай</a:t>
            </a:r>
            <a:endParaRPr lang="ru-RU" sz="4800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8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Приметы: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5334000"/>
          </a:xfr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  <a:ln w="38100" cap="rnd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b="1" dirty="0">
                <a:solidFill>
                  <a:schemeClr val="accent2"/>
                </a:solidFill>
              </a:rPr>
              <a:t>Не разрешалось, чтобы один человек доедал хлеб за другим – заберешь его счастье и силу.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>
                <a:solidFill>
                  <a:schemeClr val="accent2"/>
                </a:solidFill>
              </a:rPr>
              <a:t>Нельзя есть за спиной другого человека – тоже съешь его силу. 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Самым </a:t>
            </a:r>
            <a:r>
              <a:rPr lang="ru-RU" sz="2800" b="1" dirty="0">
                <a:solidFill>
                  <a:schemeClr val="accent2"/>
                </a:solidFill>
              </a:rPr>
              <a:t>большим грехом на Руси считалось уронить хотя бы одну крошку хлеба, еще большим – растоптать эту крошку ногами. 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Люди</a:t>
            </a:r>
            <a:r>
              <a:rPr lang="ru-RU" sz="2800" b="1" dirty="0">
                <a:solidFill>
                  <a:schemeClr val="accent2"/>
                </a:solidFill>
              </a:rPr>
              <a:t>, преломившие хлеб, становятся друзьями на всю </a:t>
            </a:r>
            <a:r>
              <a:rPr lang="ru-RU" sz="2800" b="1" dirty="0" smtClean="0">
                <a:solidFill>
                  <a:schemeClr val="accent2"/>
                </a:solidFill>
              </a:rPr>
              <a:t>жизнь.</a:t>
            </a:r>
            <a:endParaRPr lang="ru-RU" sz="28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Принимая </a:t>
            </a:r>
            <a:r>
              <a:rPr lang="ru-RU" sz="2800" b="1" dirty="0">
                <a:solidFill>
                  <a:schemeClr val="accent2"/>
                </a:solidFill>
              </a:rPr>
              <a:t>хлеб соль на рушнике,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chemeClr val="accent2"/>
                </a:solidFill>
              </a:rPr>
              <a:t>хлеб следует поцеловать.</a:t>
            </a: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-311818" y="0"/>
            <a:ext cx="9455818" cy="693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81400" y="228600"/>
            <a:ext cx="2362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булки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1447800"/>
            <a:ext cx="3003826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066800"/>
            <a:ext cx="2057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баранки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858000" y="1600200"/>
            <a:ext cx="1981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калачи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62400"/>
            <a:ext cx="2819400" cy="2150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0" y="4038600"/>
            <a:ext cx="2743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477000" y="6273225"/>
            <a:ext cx="2209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пряники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6172200"/>
            <a:ext cx="152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пироги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962400" y="3505200"/>
            <a:ext cx="2209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батоны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истратор\Desktop\edaa-406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0" y="4038600"/>
            <a:ext cx="2213078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олщз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57200" y="152401"/>
            <a:ext cx="3886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ХЛЕБ</a:t>
            </a:r>
          </a:p>
          <a:p>
            <a:pPr algn="ctr"/>
            <a:r>
              <a:rPr lang="ru-RU" sz="4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ХЛЕБОРОБ</a:t>
            </a:r>
          </a:p>
          <a:p>
            <a:pPr algn="ctr"/>
            <a:endParaRPr lang="ru-RU" sz="48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sz="48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sz="48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133600" y="2185988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ХЛЕБУШКО</a:t>
            </a:r>
            <a:r>
              <a:rPr lang="ru-RU" sz="4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ХЛЕБНЫЙ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838200" y="3124200"/>
            <a:ext cx="52673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хлебушек</a:t>
            </a:r>
          </a:p>
          <a:p>
            <a:endParaRPr lang="ru-RU" sz="4800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ru-RU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нахлебник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267200" y="5386388"/>
            <a:ext cx="49498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хлебница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227</Words>
  <Application>Microsoft Office PowerPoint</Application>
  <PresentationFormat>Экран (4:3)</PresentationFormat>
  <Paragraphs>60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Приметы: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Татьяна</cp:lastModifiedBy>
  <cp:revision>46</cp:revision>
  <cp:lastPrinted>1601-01-01T00:00:00Z</cp:lastPrinted>
  <dcterms:created xsi:type="dcterms:W3CDTF">1601-01-01T00:00:00Z</dcterms:created>
  <dcterms:modified xsi:type="dcterms:W3CDTF">2013-01-16T20:23:12Z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