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3" r:id="rId6"/>
    <p:sldId id="264" r:id="rId7"/>
    <p:sldId id="269" r:id="rId8"/>
    <p:sldId id="26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9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71071-D3FE-406D-9175-5B59163B575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2D04E-4770-41AC-8FE5-8E6E1CE9F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7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CED9-A7E2-41D1-84FF-75F7803C3ABB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41BC0-8A69-452A-AEE4-6665C74DF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8AE42-DEA1-4190-A752-5611176C84FB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F4BD7-8109-4E77-B727-45790AB42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1927E-BC33-49CE-B80D-0B69663A9D85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98AA-E363-487C-894E-B596A6E3F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C0CCC-4796-4090-BD7B-5F9CA763FE5C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AC261-E1A5-44FE-9D55-3322A2378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E8F2E-E43A-4BE4-BEA5-31E0AF59D328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7C397-9805-4D08-AA5C-130F9063B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2F3CC-D41A-4E21-86E4-C5E7062CADF0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7F4FD-9A6F-4ECC-9615-A152321F6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C8739-D0D2-452A-8E8D-7117EA3A91F3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791F1-0550-4E30-9278-F3324E972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F19F7-9316-4008-A59A-A6076CE7D97F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3386-4018-4CF3-A9D8-11015B5BD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2989A-D88D-407A-AB04-234EFCB69C6C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8078-82C6-48C0-9E83-FA5928C3D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125C1-EDF1-4B64-94AD-81AC10B4CDF6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E2C09-5F4F-4FFC-BBAB-235FBD89B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FC08-FA59-4A40-8BB2-53DB03BE3DB0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3C433-D938-4F68-B75B-34FBD83B1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91A191-07F4-4F44-84FC-A2C319702EEA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859B7D-0C0C-4ED0-AC66-C460424D6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04A8A4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04A8A4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04A8A4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04A8A4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04A8A4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04A8A4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04A8A4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04A8A4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04A8A4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04A8A4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3"/>
          <p:cNvSpPr txBox="1">
            <a:spLocks noChangeArrowheads="1"/>
          </p:cNvSpPr>
          <p:nvPr/>
        </p:nvSpPr>
        <p:spPr bwMode="auto">
          <a:xfrm>
            <a:off x="467544" y="476672"/>
            <a:ext cx="756809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>
                <a:latin typeface="Gabriola"/>
              </a:rPr>
              <a:t>Математика</a:t>
            </a:r>
          </a:p>
          <a:p>
            <a:r>
              <a:rPr lang="ru-RU" sz="4800" dirty="0">
                <a:latin typeface="Gabriola"/>
              </a:rPr>
              <a:t>1 </a:t>
            </a:r>
            <a:r>
              <a:rPr lang="ru-RU" sz="4800" dirty="0" smtClean="0">
                <a:latin typeface="Gabriola"/>
              </a:rPr>
              <a:t>класс</a:t>
            </a:r>
          </a:p>
          <a:p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  <a:latin typeface="Gabriola"/>
              </a:rPr>
              <a:t>Слагаемые. Сумма.</a:t>
            </a:r>
            <a:endParaRPr lang="ru-RU" sz="9600" b="1" dirty="0">
              <a:solidFill>
                <a:schemeClr val="accent1">
                  <a:lumMod val="50000"/>
                </a:schemeClr>
              </a:solidFill>
              <a:latin typeface="Gabriola"/>
            </a:endParaRPr>
          </a:p>
        </p:txBody>
      </p:sp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6342416" y="5301208"/>
            <a:ext cx="21659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smtClean="0">
                <a:latin typeface="Trebuchet MS" pitchFamily="34" charset="0"/>
              </a:rPr>
              <a:t>Презентация </a:t>
            </a:r>
            <a:r>
              <a:rPr lang="ru-RU" sz="1400" smtClean="0">
                <a:latin typeface="Trebuchet MS" pitchFamily="34" charset="0"/>
              </a:rPr>
              <a:t>создана</a:t>
            </a:r>
            <a:r>
              <a:rPr lang="ru-RU" sz="1400" smtClean="0">
                <a:latin typeface="Trebuchet MS" pitchFamily="34" charset="0"/>
              </a:rPr>
              <a:t> </a:t>
            </a:r>
            <a:endParaRPr lang="ru-RU" sz="1400" dirty="0">
              <a:latin typeface="Trebuchet MS" pitchFamily="34" charset="0"/>
            </a:endParaRPr>
          </a:p>
          <a:p>
            <a:pPr algn="r"/>
            <a:r>
              <a:rPr lang="ru-RU" sz="1400" dirty="0">
                <a:latin typeface="Trebuchet MS" pitchFamily="34" charset="0"/>
              </a:rPr>
              <a:t>учителем нач. классов</a:t>
            </a:r>
          </a:p>
          <a:p>
            <a:pPr algn="r"/>
            <a:r>
              <a:rPr lang="ru-RU" sz="1400" dirty="0">
                <a:latin typeface="Trebuchet MS" pitchFamily="34" charset="0"/>
              </a:rPr>
              <a:t>школы-интерната №2</a:t>
            </a:r>
          </a:p>
          <a:p>
            <a:pPr algn="r"/>
            <a:r>
              <a:rPr lang="ru-RU" sz="1400" dirty="0">
                <a:latin typeface="Trebuchet MS" pitchFamily="34" charset="0"/>
              </a:rPr>
              <a:t>Труфановой О.О.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8980" y="179258"/>
            <a:ext cx="8904990" cy="6678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pchel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60350"/>
            <a:ext cx="2808288" cy="295275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24075" y="404813"/>
            <a:ext cx="18716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i="1" dirty="0" smtClean="0">
                <a:latin typeface="Times New Roman" pitchFamily="18" charset="0"/>
              </a:rPr>
              <a:t> </a:t>
            </a:r>
            <a:endParaRPr lang="ru-RU" sz="4400" i="1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pchel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7538" y="260350"/>
            <a:ext cx="1781175" cy="1873250"/>
          </a:xfrm>
          <a:prstGeom prst="rect">
            <a:avLst/>
          </a:prstGeom>
          <a:noFill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55650" y="549275"/>
            <a:ext cx="2536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</a:rPr>
              <a:t>         6+2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55650" y="1773238"/>
            <a:ext cx="2536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</a:rPr>
              <a:t>         1+5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5650" y="2997200"/>
            <a:ext cx="2536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</a:rPr>
              <a:t>         5+2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5650" y="4221163"/>
            <a:ext cx="2536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</a:rPr>
              <a:t>         2+1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123728" y="4723737"/>
            <a:ext cx="16093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</a:rPr>
              <a:t>             7+2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347864" y="556359"/>
            <a:ext cx="10801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 smtClean="0">
                <a:latin typeface="Times New Roman" pitchFamily="18" charset="0"/>
              </a:rPr>
              <a:t>= 8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419872" y="1803700"/>
            <a:ext cx="9973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</a:rPr>
              <a:t>= 6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491880" y="2997200"/>
            <a:ext cx="10081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</a:rPr>
              <a:t>= 7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491880" y="4228248"/>
            <a:ext cx="108012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</a:rPr>
              <a:t>= 3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491881" y="5508567"/>
            <a:ext cx="10081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</a:rPr>
              <a:t>= 9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92080" y="4437112"/>
            <a:ext cx="3456633" cy="18953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1"/>
            <a:endCxn id="2" idx="3"/>
          </p:cNvCxnSpPr>
          <p:nvPr/>
        </p:nvCxnSpPr>
        <p:spPr>
          <a:xfrm>
            <a:off x="5292080" y="5384796"/>
            <a:ext cx="3456633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012160" y="4437112"/>
            <a:ext cx="0" cy="189536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732240" y="4437112"/>
            <a:ext cx="0" cy="1895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380312" y="4437112"/>
            <a:ext cx="0" cy="1895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100392" y="4437112"/>
            <a:ext cx="0" cy="1856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91648" y="4458220"/>
            <a:ext cx="504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4496347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4549" y="4496347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6999" y="449569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4328" y="4496347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2079" y="5384796"/>
            <a:ext cx="34566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 х  п  у  с  е</a:t>
            </a:r>
            <a:endParaRPr lang="ru-RU" sz="5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6689" y="34774"/>
            <a:ext cx="6206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latin typeface="Gabriola" pitchFamily="82" charset="0"/>
              </a:rPr>
              <a:t>х</a:t>
            </a:r>
            <a:endParaRPr lang="ru-RU" sz="8800" dirty="0">
              <a:latin typeface="Gabriola" pitchFamily="8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801" y="1370253"/>
            <a:ext cx="5004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Gabriola" pitchFamily="82" charset="0"/>
              </a:rPr>
              <a:t>е</a:t>
            </a:r>
            <a:endParaRPr lang="ru-RU" sz="8000" dirty="0">
              <a:latin typeface="Gabriola" pitchFamily="8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82890" y="2504758"/>
            <a:ext cx="6014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Gabriola" pitchFamily="82" charset="0"/>
              </a:rPr>
              <a:t>п</a:t>
            </a:r>
            <a:endParaRPr lang="ru-RU" sz="8000" dirty="0">
              <a:latin typeface="Gabriola" pitchFamily="8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21361" y="3796500"/>
            <a:ext cx="524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Gabriola" pitchFamily="82" charset="0"/>
              </a:rPr>
              <a:t>у</a:t>
            </a:r>
            <a:endParaRPr lang="ru-RU" sz="8000" dirty="0">
              <a:latin typeface="Gabriola" pitchFamily="8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34185" y="4969958"/>
            <a:ext cx="498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Gabriola" pitchFamily="82" charset="0"/>
              </a:rPr>
              <a:t>с</a:t>
            </a:r>
            <a:endParaRPr lang="ru-RU" sz="80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2" grpId="0"/>
      <p:bldP spid="21513" grpId="0"/>
      <p:bldP spid="21514" grpId="0"/>
      <p:bldP spid="21515" grpId="0"/>
      <p:bldP spid="21517" grpId="0"/>
      <p:bldP spid="21518" grpId="0"/>
      <p:bldP spid="21519" grpId="0"/>
      <p:bldP spid="21520" grpId="0"/>
      <p:bldP spid="2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717" y="1484784"/>
            <a:ext cx="5918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atin typeface="Gabriola" pitchFamily="82" charset="0"/>
              </a:rPr>
              <a:t>у</a:t>
            </a:r>
            <a:endParaRPr lang="ru-RU" sz="9600" dirty="0"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155679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atin typeface="Gabriola" pitchFamily="82" charset="0"/>
              </a:rPr>
              <a:t>с</a:t>
            </a:r>
            <a:endParaRPr lang="ru-RU" sz="9600" dirty="0"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1556792"/>
            <a:ext cx="6864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atin typeface="Gabriola" pitchFamily="82" charset="0"/>
              </a:rPr>
              <a:t>п</a:t>
            </a:r>
            <a:endParaRPr lang="ru-RU" sz="9600" dirty="0"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562066"/>
            <a:ext cx="5645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atin typeface="Gabriola" pitchFamily="82" charset="0"/>
              </a:rPr>
              <a:t>е</a:t>
            </a:r>
            <a:endParaRPr lang="ru-RU" sz="9600" dirty="0"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3642" y="1559429"/>
            <a:ext cx="6591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atin typeface="Gabriola" pitchFamily="82" charset="0"/>
              </a:rPr>
              <a:t>х</a:t>
            </a:r>
            <a:endParaRPr lang="ru-RU" sz="9600" dirty="0">
              <a:latin typeface="Gabriola" pitchFamily="8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44" y="4653136"/>
            <a:ext cx="1773573" cy="172746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62" y="5176500"/>
            <a:ext cx="1303249" cy="127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44" y="0"/>
            <a:ext cx="177482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1213"/>
            <a:ext cx="1109596" cy="108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349" y="3717032"/>
            <a:ext cx="781730" cy="76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1876" y="6002904"/>
            <a:ext cx="912787" cy="89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79" y="3516476"/>
            <a:ext cx="1404937" cy="147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95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548680"/>
            <a:ext cx="6552728" cy="1440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слагать</a:t>
            </a:r>
            <a:endParaRPr lang="ru-RU" sz="8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600465" y="2130388"/>
            <a:ext cx="0" cy="194421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99592" y="4221088"/>
            <a:ext cx="7416824" cy="16561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слагаемое</a:t>
            </a:r>
            <a:endParaRPr lang="ru-RU" sz="9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67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620688"/>
            <a:ext cx="35349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 + 3 = 5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248" y="1811370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3484" y="1903702"/>
            <a:ext cx="36578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слагаемое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093" y="171903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762" y="3011700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1350" y="3011873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9542" y="3104032"/>
            <a:ext cx="36578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слагаемое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761" y="4203510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1349" y="4139779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3793" y="4244895"/>
            <a:ext cx="23183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сумма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2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02" y="2687142"/>
            <a:ext cx="3194843" cy="336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916832"/>
            <a:ext cx="4218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7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84" y="4149080"/>
            <a:ext cx="19050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9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606</TotalTime>
  <Words>79</Words>
  <Application>Microsoft Office PowerPoint</Application>
  <PresentationFormat>Экран (4:3)</PresentationFormat>
  <Paragraphs>47</Paragraphs>
  <Slides>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Student</cp:lastModifiedBy>
  <cp:revision>44</cp:revision>
  <dcterms:created xsi:type="dcterms:W3CDTF">2012-11-20T08:20:20Z</dcterms:created>
  <dcterms:modified xsi:type="dcterms:W3CDTF">2013-01-22T09:24:29Z</dcterms:modified>
</cp:coreProperties>
</file>