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1" r:id="rId2"/>
  </p:sldMasterIdLst>
  <p:notesMasterIdLst>
    <p:notesMasterId r:id="rId14"/>
  </p:notesMasterIdLst>
  <p:handoutMasterIdLst>
    <p:handoutMasterId r:id="rId15"/>
  </p:handoutMasterIdLst>
  <p:sldIdLst>
    <p:sldId id="285" r:id="rId3"/>
    <p:sldId id="256" r:id="rId4"/>
    <p:sldId id="282" r:id="rId5"/>
    <p:sldId id="261" r:id="rId6"/>
    <p:sldId id="260" r:id="rId7"/>
    <p:sldId id="277" r:id="rId8"/>
    <p:sldId id="258" r:id="rId9"/>
    <p:sldId id="259" r:id="rId10"/>
    <p:sldId id="276" r:id="rId11"/>
    <p:sldId id="28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FF00"/>
    <a:srgbClr val="FF00FF"/>
    <a:srgbClr val="FFFF99"/>
    <a:srgbClr val="993300"/>
    <a:srgbClr val="33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52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EE60-A368-445E-94BD-AFEB59A783E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AF8C-0E4F-40AD-8F2B-9B5D5D084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537A8-8AE3-4874-94E5-835820A24F8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44302-736F-4A00-8F95-D47CC13E8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302-736F-4A00-8F95-D47CC13E86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881062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881062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agirCTT" pitchFamily="2" charset="0"/>
              </a:rPr>
              <a:t>  </a:t>
            </a:r>
            <a:r>
              <a:rPr lang="ru-RU" sz="6600" b="1" i="1" dirty="0" smtClean="0">
                <a:solidFill>
                  <a:srgbClr val="FFFF00"/>
                </a:solidFill>
                <a:latin typeface="TagirCTT" pitchFamily="2" charset="0"/>
              </a:rPr>
              <a:t>Хлеб всему голова</a:t>
            </a:r>
            <a:endParaRPr lang="ru-RU" sz="6600" b="1" i="1" dirty="0">
              <a:solidFill>
                <a:srgbClr val="FFFF00"/>
              </a:solidFill>
              <a:latin typeface="TagirCT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715016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Автор: учитель начальных  классов</a:t>
            </a: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Хопина</a:t>
            </a:r>
            <a:r>
              <a:rPr lang="ru-RU" sz="2400" b="1" dirty="0" smtClean="0">
                <a:solidFill>
                  <a:srgbClr val="FFFF00"/>
                </a:solidFill>
              </a:rPr>
              <a:t>  Любовь  Алексеевна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37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r="3101"/>
          <a:stretch>
            <a:fillRect/>
          </a:stretch>
        </p:blipFill>
        <p:spPr bwMode="auto">
          <a:xfrm>
            <a:off x="214282" y="928670"/>
            <a:ext cx="27852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857884" y="1357298"/>
            <a:ext cx="307009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14678" y="714356"/>
            <a:ext cx="25717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Всему  начало -плуг     и  борозда,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 поскольку  борозда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под  вешним  небом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имеет  свойство обернуться  хлебом.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Не  забывай  об  этом никогда: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всему  начало - плуг и борозда</a:t>
            </a:r>
          </a:p>
          <a:p>
            <a:pPr algn="ctr"/>
            <a:endParaRPr lang="ru-RU" sz="21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100" b="1" i="1" dirty="0" smtClean="0">
                <a:solidFill>
                  <a:schemeClr val="bg1"/>
                </a:solidFill>
              </a:rPr>
              <a:t>Сергей  </a:t>
            </a:r>
            <a:r>
              <a:rPr lang="ru-RU" sz="2100" b="1" i="1" dirty="0" err="1" smtClean="0">
                <a:solidFill>
                  <a:schemeClr val="bg1"/>
                </a:solidFill>
              </a:rPr>
              <a:t>Викулов</a:t>
            </a:r>
            <a:endParaRPr lang="ru-RU" sz="21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4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928802"/>
            <a:ext cx="4554747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2859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0"/>
            <a:ext cx="22859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00636"/>
            <a:ext cx="328611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5000636"/>
            <a:ext cx="271461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Безимени-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29322" y="1142984"/>
            <a:ext cx="3508255" cy="5148082"/>
          </a:xfrm>
          <a:prstGeom prst="rect">
            <a:avLst/>
          </a:prstGeom>
        </p:spPr>
      </p:pic>
      <p:pic>
        <p:nvPicPr>
          <p:cNvPr id="11" name="Рисунок 10" descr="Безимени-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785850" y="1357298"/>
            <a:ext cx="3617983" cy="4895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5984" y="0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choolBookAC" pitchFamily="2" charset="0"/>
              </a:rPr>
              <a:t>...ЛОМОТЬ ХОРОШО ИСПЕЧЁННОГО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SchoolBookAC" pitchFamily="2" charset="0"/>
              </a:rPr>
              <a:t>ПШЕНИЧНОГО ХЛЕБА ...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SchoolBookAC" pitchFamily="2" charset="0"/>
              </a:rPr>
              <a:t> СОСТАВЛЯЕТ ОДНО ИЗ ВЕЛИЧАЙШИХ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SchoolBookAC" pitchFamily="2" charset="0"/>
              </a:rPr>
              <a:t> ИЗОБРЕТЕНИЙ ЧЕЛОВЕЧЕСКОГО УМА.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SchoolBookAC" pitchFamily="2" charset="0"/>
              </a:rPr>
              <a:t>К.А. Тимирязев</a:t>
            </a:r>
            <a:endParaRPr lang="ru-RU" b="1" dirty="0">
              <a:solidFill>
                <a:srgbClr val="C00000"/>
              </a:solidFill>
              <a:latin typeface="SchoolBookAC" pitchFamily="2" charset="0"/>
            </a:endParaRPr>
          </a:p>
        </p:txBody>
      </p:sp>
      <p:pic>
        <p:nvPicPr>
          <p:cNvPr id="14" name="Рисунок 13" descr="Безимени-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642974" y="1142984"/>
            <a:ext cx="3617983" cy="4895098"/>
          </a:xfrm>
          <a:prstGeom prst="rect">
            <a:avLst/>
          </a:prstGeom>
        </p:spPr>
      </p:pic>
      <p:pic>
        <p:nvPicPr>
          <p:cNvPr id="15" name="Рисунок 14" descr="Безимени-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857884" y="1142984"/>
            <a:ext cx="3508255" cy="5148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714356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3042" y="5214950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cap="all" dirty="0" smtClean="0">
                <a:solidFill>
                  <a:srgbClr val="3333CC"/>
                </a:solidFill>
              </a:rPr>
              <a:t>Берегите  хлеб!</a:t>
            </a:r>
          </a:p>
          <a:p>
            <a:pPr algn="ctr"/>
            <a:r>
              <a:rPr lang="ru-RU" sz="2200" b="1" i="1" cap="all" dirty="0" smtClean="0">
                <a:solidFill>
                  <a:srgbClr val="3333CC"/>
                </a:solidFill>
              </a:rPr>
              <a:t>Он очень трудно даётся.</a:t>
            </a:r>
          </a:p>
          <a:p>
            <a:pPr algn="ctr"/>
            <a:r>
              <a:rPr lang="ru-RU" sz="2200" b="1" i="1" cap="all" dirty="0" smtClean="0">
                <a:solidFill>
                  <a:srgbClr val="3333CC"/>
                </a:solidFill>
              </a:rPr>
              <a:t>Хлеб так же дорог, как и сама жизнь.</a:t>
            </a:r>
            <a:endParaRPr lang="ru-RU" sz="2200" b="1" i="1" cap="all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928670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Garamondcond-Bold-Italic" pitchFamily="2" charset="0"/>
              </a:rPr>
              <a:t>С незапамятных дней</a:t>
            </a:r>
            <a:r>
              <a:rPr lang="ru-RU" sz="4000" dirty="0" smtClean="0">
                <a:latin typeface="Garamondcond-Bold-Italic" pitchFamily="2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Garamondcond-Bold-Italic" pitchFamily="2" charset="0"/>
              </a:rPr>
              <a:t>н</a:t>
            </a:r>
            <a:r>
              <a:rPr lang="ru-RU" sz="4000" b="1" dirty="0" smtClean="0">
                <a:solidFill>
                  <a:srgbClr val="FFFF00"/>
                </a:solidFill>
                <a:latin typeface="Garamondcond-Bold-Italic" pitchFamily="2" charset="0"/>
              </a:rPr>
              <a:t>а Руси хлебом – солью            встречают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aramondcond-Bold-Italic" pitchFamily="2" charset="0"/>
              </a:rPr>
              <a:t>желанных гостей</a:t>
            </a:r>
            <a:endParaRPr lang="ru-RU" sz="4000" b="1" dirty="0">
              <a:solidFill>
                <a:srgbClr val="FFFF00"/>
              </a:solidFill>
              <a:latin typeface="Garamondcond-Bold-Italic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572428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85720" y="428604"/>
            <a:ext cx="45005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86380" y="1071546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Был хлеб всегда в          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почёте на Руси-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 Её просторов главное           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            богатство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  Его ты хочешь цену знать?-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Спроси.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terna" pitchFamily="34" charset="-52"/>
              </a:rPr>
              <a:t>      Тебе ответить могут ленинградцы.</a:t>
            </a:r>
            <a:endParaRPr lang="ru-RU" sz="2800" b="1" dirty="0">
              <a:solidFill>
                <a:srgbClr val="7030A0"/>
              </a:solidFill>
              <a:latin typeface="a_Alterna" pitchFamily="34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5429264"/>
            <a:ext cx="7715304" cy="142873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5429264"/>
            <a:ext cx="86439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_Assuan" pitchFamily="18" charset="-52"/>
                <a:cs typeface="Times New Roman" pitchFamily="18" charset="0"/>
              </a:rPr>
              <a:t>Перед  тем, как выйти из булочной с батоном или кирпичиком  теплого хлеба,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_Assuan" pitchFamily="18" charset="-52"/>
                <a:cs typeface="Times New Roman" pitchFamily="18" charset="0"/>
              </a:rPr>
              <a:t>  ещё раз вспомним о руках, посеявших, вырастивших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_Assuan" pitchFamily="18" charset="-52"/>
                <a:cs typeface="Times New Roman" pitchFamily="18" charset="0"/>
              </a:rPr>
              <a:t> этот  хлеб.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3429000"/>
            <a:ext cx="4040188" cy="1848616"/>
          </a:xfrm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8596" y="2571744"/>
            <a:ext cx="4041775" cy="3031356"/>
          </a:xfrm>
        </p:spPr>
      </p:pic>
      <p:sp>
        <p:nvSpPr>
          <p:cNvPr id="7" name="TextBox 6"/>
          <p:cNvSpPr txBox="1"/>
          <p:nvPr/>
        </p:nvSpPr>
        <p:spPr>
          <a:xfrm>
            <a:off x="3071802" y="785794"/>
            <a:ext cx="607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_Alterna" pitchFamily="34" charset="-52"/>
              </a:rPr>
              <a:t>Вот он, хлебушко душистый,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_Alterna" pitchFamily="34" charset="-52"/>
              </a:rPr>
              <a:t>С хрусткой корочкой витой,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_Alterna" pitchFamily="34" charset="-52"/>
              </a:rPr>
              <a:t>      		 Вот он – тёплый, золотистый –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_Alterna" pitchFamily="34" charset="-52"/>
              </a:rPr>
              <a:t>        		Словно солнцем налитой.</a:t>
            </a:r>
            <a:endParaRPr lang="ru-RU" sz="2400" dirty="0">
              <a:solidFill>
                <a:srgbClr val="C00000"/>
              </a:solidFill>
              <a:latin typeface="a_Alterna" pitchFamily="34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876"/>
            <a:ext cx="40005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357430"/>
            <a:ext cx="3429024" cy="382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285728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Ведь не сразу стали зёрна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Хлебом, тем, что на столе,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Люди долго и упорно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    Потрудились на земле.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Безимени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940654">
            <a:off x="5287558" y="-725992"/>
            <a:ext cx="2482820" cy="36433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00826" y="214290"/>
            <a:ext cx="264317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– ЭТО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САМЫЙ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ПЛОД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НАШЕЙ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 –ЗЕМЛИ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РУК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ЧЕЛОВЕЧЕСКИХ...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– ЭТО ДЕРЖАВНОЕ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НАШЕ БОГАТСТВО.</a:t>
            </a:r>
          </a:p>
          <a:p>
            <a:pPr algn="r"/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Гиталов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681</TotalTime>
  <Words>215</Words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1_Бумажная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83</cp:revision>
  <dcterms:modified xsi:type="dcterms:W3CDTF">2013-11-12T17:09:19Z</dcterms:modified>
</cp:coreProperties>
</file>