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24EC-1A73-4642-AB97-8BD3A4EC07C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49D75-7CFB-433F-8FF9-8C5F3ADBFD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Презентация</a:t>
            </a:r>
            <a:br>
              <a:rPr lang="ru-RU" sz="3200" dirty="0" smtClean="0"/>
            </a:br>
            <a:r>
              <a:rPr lang="ru-RU" sz="3200" dirty="0" smtClean="0"/>
              <a:t> совместной деятельности</a:t>
            </a:r>
            <a:br>
              <a:rPr lang="ru-RU" sz="3200" dirty="0" smtClean="0"/>
            </a:br>
            <a:r>
              <a:rPr lang="ru-RU" sz="3200" dirty="0" smtClean="0"/>
              <a:t> взрослого и ребенка</a:t>
            </a:r>
            <a:br>
              <a:rPr lang="ru-RU" sz="3200" dirty="0" smtClean="0"/>
            </a:br>
            <a:r>
              <a:rPr lang="ru-RU" sz="3200" dirty="0" smtClean="0"/>
              <a:t> во 2 младшей группе</a:t>
            </a:r>
            <a:br>
              <a:rPr lang="ru-RU" sz="3200" dirty="0" smtClean="0"/>
            </a:br>
            <a:r>
              <a:rPr lang="ru-RU" sz="3200" dirty="0" smtClean="0"/>
              <a:t>тема: «Берегите лес от пожаров!»</a:t>
            </a:r>
            <a:br>
              <a:rPr lang="ru-RU" sz="3200" dirty="0" smtClean="0"/>
            </a:br>
            <a:r>
              <a:rPr lang="ru-RU" sz="3200" b="1" u="sng" dirty="0" smtClean="0"/>
              <a:t>Технология:</a:t>
            </a:r>
            <a:r>
              <a:rPr lang="ru-RU" sz="3200" dirty="0" smtClean="0"/>
              <a:t> обучение в сотрудничестве.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8316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Цель: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Формировать умения различать и называть основные цвета и формы.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Дать элементарные знания о безопасности в лесу.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Задачи: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Развивать творческие способности детей, игровую деятельность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Закрепить полученные ранее знания о диких животных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Воспитывать бережное отношение ко всему живому (природа, животные)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Составила: </a:t>
            </a:r>
            <a:r>
              <a:rPr lang="ru-RU" sz="2400" dirty="0" err="1" smtClean="0">
                <a:solidFill>
                  <a:schemeClr val="tx1"/>
                </a:solidFill>
              </a:rPr>
              <a:t>Стафеева</a:t>
            </a:r>
            <a:r>
              <a:rPr lang="ru-RU" sz="2400" dirty="0" smtClean="0">
                <a:solidFill>
                  <a:schemeClr val="tx1"/>
                </a:solidFill>
              </a:rPr>
              <a:t> Е. Н.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Воспитатель.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Санкт-Петербург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отправились в лес на прогулку.</a:t>
            </a:r>
            <a:endParaRPr lang="ru-RU" dirty="0"/>
          </a:p>
        </p:txBody>
      </p:sp>
      <p:pic>
        <p:nvPicPr>
          <p:cNvPr id="4" name="Содержимое 3" descr="P1130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216" y="1600200"/>
            <a:ext cx="68155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живет в лесу?</a:t>
            </a:r>
            <a:endParaRPr lang="ru-RU" dirty="0"/>
          </a:p>
        </p:txBody>
      </p:sp>
      <p:pic>
        <p:nvPicPr>
          <p:cNvPr id="4" name="Содержимое 3" descr="P1130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216" y="1600200"/>
            <a:ext cx="68155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ручки мастерят.</a:t>
            </a:r>
            <a:endParaRPr lang="ru-RU" dirty="0"/>
          </a:p>
        </p:txBody>
      </p:sp>
      <p:pic>
        <p:nvPicPr>
          <p:cNvPr id="4" name="Содержимое 3" descr="DSCF03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Елочки из треугольников.</a:t>
            </a:r>
            <a:endParaRPr lang="ru-RU" dirty="0"/>
          </a:p>
        </p:txBody>
      </p:sp>
      <p:pic>
        <p:nvPicPr>
          <p:cNvPr id="4" name="Содержимое 3" descr="DSCF0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Спасем лес от огня.</a:t>
            </a:r>
            <a:endParaRPr lang="ru-RU" dirty="0"/>
          </a:p>
        </p:txBody>
      </p:sp>
      <p:pic>
        <p:nvPicPr>
          <p:cNvPr id="4" name="Содержимое 3" descr="DSCF0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какие мы молодцы!</a:t>
            </a:r>
            <a:endParaRPr lang="ru-RU" dirty="0"/>
          </a:p>
        </p:txBody>
      </p:sp>
      <p:pic>
        <p:nvPicPr>
          <p:cNvPr id="4" name="Содержимое 3" descr="P1130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216" y="1600200"/>
            <a:ext cx="68155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 совместной деятельности  взрослого и ребенка  во 2 младшей группе тема: «Берегите лес от пожаров!» Технология: обучение в сотрудничестве.</vt:lpstr>
      <vt:lpstr>Мы отправились в лес на прогулку.</vt:lpstr>
      <vt:lpstr>Кто живет в лесу?</vt:lpstr>
      <vt:lpstr>Наши ручки мастерят.</vt:lpstr>
      <vt:lpstr>Елочки из треугольников.</vt:lpstr>
      <vt:lpstr>Спасем лес от огня.</vt:lpstr>
      <vt:lpstr>Вот какие мы молодцы!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совместной деятельности  взрослого и ребенка  во 2 младшей группе тема: «Берегите лес от пожаров!» Технология: обучение в сотрудничестве.</dc:title>
  <dc:creator>1212</dc:creator>
  <cp:lastModifiedBy>1212</cp:lastModifiedBy>
  <cp:revision>4</cp:revision>
  <dcterms:created xsi:type="dcterms:W3CDTF">2014-03-30T11:42:15Z</dcterms:created>
  <dcterms:modified xsi:type="dcterms:W3CDTF">2014-03-30T12:13:05Z</dcterms:modified>
</cp:coreProperties>
</file>