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95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80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6005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141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5895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588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314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7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63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86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14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60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347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5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40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10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A5D30-142C-4B6D-9020-CCA30720F421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E6E2E5C-4A2E-4B7A-916D-2AA2D0F08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14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ср\Связь поколеий\в сборник\92161911_1_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43" y="0"/>
            <a:ext cx="880654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9222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3" y="428699"/>
            <a:ext cx="7685315" cy="617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7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4415970"/>
            <a:ext cx="6347714" cy="1625391"/>
          </a:xfrm>
        </p:spPr>
        <p:txBody>
          <a:bodyPr>
            <a:normAutofit fontScale="92500" lnSpcReduction="10000"/>
          </a:bodyPr>
          <a:lstStyle/>
          <a:p>
            <a:endParaRPr lang="ru-RU" b="1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1970-х годах ученые пришли к выводу о том, что население Земли стремительно стареет, а потому необходимость обеспечения пожилым людям достойной старости стало проблемой общемирового масштаба.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6830"/>
            <a:ext cx="6347714" cy="409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43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1982 году в Австрии, в Вене, прошла Первая Всемирная ассамблея по проблемам старения. Делегаты разных стран делились опытом устройства жизни своих стариков и перенимали ноу-хау в жизни других государств. Вопросы пенсии, здоровья, досуга и работы важны в каждом уголке мира.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35430"/>
            <a:ext cx="6535057" cy="403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72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ООН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поддержала инициативу ассамблеи и составила свой план действий, а 14 декабря 1990 года Генеральная Ассамблея ООН объявила о Международном празднике – Дне пожилых людей, назначив дату – 1 октября.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6" y="152401"/>
            <a:ext cx="7043056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81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 России идею праздника поддержали, ведь кто из нас не вспомнит свое детство, любимую бабушку и ее заботу! Нигде в мире нет такого, как у нас, чтобы внуки составляли смысл жизни большинства бабушек и дедушек, а родители беззаветно доверяли им детей.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514"/>
            <a:ext cx="6672943" cy="422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87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31970"/>
            <a:ext cx="6347714" cy="1197429"/>
          </a:xfrm>
        </p:spPr>
        <p:txBody>
          <a:bodyPr>
            <a:normAutofit fontScale="25000" lnSpcReduction="20000"/>
          </a:bodyPr>
          <a:lstStyle/>
          <a:p>
            <a:pPr fontAlgn="base"/>
            <a:endParaRPr lang="ru-RU" dirty="0" smtClean="0"/>
          </a:p>
          <a:p>
            <a:pPr fontAlgn="base"/>
            <a:endParaRPr lang="ru-RU" dirty="0"/>
          </a:p>
          <a:p>
            <a:pPr fontAlgn="base"/>
            <a:r>
              <a:rPr lang="ru-RU" sz="6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1 </a:t>
            </a:r>
            <a:r>
              <a:rPr lang="ru-RU" sz="6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июня 1992 года Президиум Верховного Совета Российской Федерации постановил поддержать мировую инициативу и объявил 1 октября Днем пожилых людей, не только мировым, но и нашим отечественным праздником.</a:t>
            </a:r>
          </a:p>
          <a:p>
            <a:pPr fontAlgn="base"/>
            <a:r>
              <a:rPr lang="ru-RU" sz="6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</a:p>
          <a:p>
            <a:pPr fontAlgn="base"/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8" y="304800"/>
            <a:ext cx="7032171" cy="490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75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326571"/>
            <a:ext cx="8855081" cy="614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57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7" y="380999"/>
            <a:ext cx="8122861" cy="596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1579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</TotalTime>
  <Words>190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2014-10-09T09:36:04Z</dcterms:created>
  <dcterms:modified xsi:type="dcterms:W3CDTF">2014-10-13T05:15:02Z</dcterms:modified>
</cp:coreProperties>
</file>