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143140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Профессиональная этика</a:t>
            </a:r>
            <a:endParaRPr lang="ru-RU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4" name="Picture 4" descr="C:\Users\Лариса\Desktop\nizkaya-samoocen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5566" y="3071810"/>
            <a:ext cx="4983623" cy="34885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00768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Волкова Лариса Александровна, учитель технологии МОУ «СОШ №21» города Магнитогорска</a:t>
            </a:r>
            <a:endParaRPr lang="ru-RU" sz="16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584043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r>
              <a:rPr lang="ru-RU" sz="28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Профессиональная этика </a:t>
            </a:r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— это совокупность правил поведения определенной социальной группы, обеспечивающая нравственный характер взаимоотношений, обусловленных или сопряженных с профессиональной деятельностью.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Лариса\Desktop\bisnes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29762"/>
            <a:ext cx="4443422" cy="3030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5911873"/>
          </a:xfrm>
        </p:spPr>
        <p:txBody>
          <a:bodyPr>
            <a:normAutofit fontScale="55000" lnSpcReduction="20000"/>
          </a:bodyPr>
          <a:lstStyle/>
          <a:p>
            <a:pPr algn="ctr" fontAlgn="t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нормы и принципы профессиональной этики</a:t>
            </a:r>
          </a:p>
          <a:p>
            <a:pPr fontAlgn="t">
              <a:buNone/>
            </a:pPr>
            <a:endParaRPr lang="ru-RU" sz="3600" b="1" i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t"/>
            <a: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свою работу следует выполнять профессионально, строго в соответствии с возложенными полномочиями;</a:t>
            </a:r>
          </a:p>
          <a:p>
            <a:pPr lvl="0" fontAlgn="t"/>
            <a: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работе нельзя руководствоваться своими личными симпатиями и антипатиями, следует всегда соблюдать объективность;</a:t>
            </a:r>
          </a:p>
          <a:p>
            <a:pPr lvl="0" fontAlgn="t"/>
            <a: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работе с личными данными клиентов или других лиц, компаний всегда следует соблюдать строжайшую конфиденциальность;</a:t>
            </a:r>
          </a:p>
          <a:p>
            <a:pPr lvl="0" fontAlgn="t"/>
            <a: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своей работе нельзя допускать возникновения внеслужебных отношений с клиентами или коллегами, руководителями или подчиненными;</a:t>
            </a:r>
          </a:p>
          <a:p>
            <a:pPr lvl="0" fontAlgn="t"/>
            <a: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следует соблюдать принцип коллегиальности и не обсуждать своих коллег или подчиненных в присутствии клиентов, партнеров или других лиц;</a:t>
            </a:r>
          </a:p>
          <a:p>
            <a:pPr lvl="0" fontAlgn="t"/>
            <a: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нельзя допускать срыва уже принятого заказа через отказ от него в пользу другого (более выгодного) заказа;</a:t>
            </a:r>
          </a:p>
          <a:p>
            <a:pPr lvl="0" fontAlgn="t"/>
            <a: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недопустима дискриминация клиентов, партнеров, коллег или подчиненных по </a:t>
            </a:r>
            <a:r>
              <a:rPr lang="ru-RU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гендерному</a:t>
            </a:r>
            <a: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расовому, возрастному или какому-либо еще признаку.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35798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1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виды профессиональной этики</a:t>
            </a:r>
          </a:p>
          <a:p>
            <a:pPr>
              <a:lnSpc>
                <a:spcPct val="120000"/>
              </a:lnSpc>
              <a:buNone/>
            </a:pPr>
            <a: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Врачебная этика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38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ориентирована на здоровье человека, его сохранение и улучшение.</a:t>
            </a:r>
            <a:b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Педагогическая этика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38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рассматривает педагога как носителя глубоких и всесторонних знаний, требовательного и великодушного человека.</a:t>
            </a:r>
            <a:b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Этика ученого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предполагает социальную ответственность, гражданское мужество, добросовестность.</a:t>
            </a:r>
            <a:b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Творческая этика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ожидает от людей творческих профессий — актеров, художников, писателей — проповедования высших ценностей.</a:t>
            </a:r>
            <a:b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Инженерная этика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предполагает ответственность за изобретения — их безопасность, соблюдение авторских прав, неразглашение секретной информации.</a:t>
            </a:r>
            <a:b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Судебная этика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базируется на принципах гуманизма, верности духу и букве закона.</a:t>
            </a:r>
            <a:b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Деловая этика или предпринимательская этика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требует от бизнесмена осознания полезности труда, уважения законов, государственной власти, социального порядка, собственности, другой личности.</a:t>
            </a:r>
          </a:p>
          <a:p>
            <a:endParaRPr lang="ru-RU" sz="3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59833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Журналист</a:t>
            </a:r>
          </a:p>
          <a:p>
            <a:pPr algn="just"/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Журналист распространяет и комментирует только ту информацию, в достоверности которой он убежден и источник которой ему хорошо известен, Он прилагает все силы к тому, чтобы избежать нанесения ущерба кому бы то ни было ее неполнотой или неточностью, намеренным сокрытием общественно значимой информации или распространением заведомо ложных сведений.</a:t>
            </a:r>
          </a:p>
          <a:p>
            <a:pPr algn="just"/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выполнении своих профессиональных обязанностей журналист не прибегает к незаконным и недостойным способам получения информации.</a:t>
            </a:r>
          </a:p>
          <a:p>
            <a:pPr algn="just"/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Убедившись в том, что он опубликовал ложный или искаженный материал, журналист обязан исправить свою ошибку, используя те же полиграфические и (или) аудиовизуальные средства, которые были применены при публикации материала. При необходимости он должен принести извинения через свой орган печати.</a:t>
            </a:r>
          </a:p>
          <a:p>
            <a:pPr algn="just"/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Журналист уважает честь и </a:t>
            </a:r>
          </a:p>
          <a:p>
            <a:pPr algn="just">
              <a:buNone/>
            </a:pPr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достоинство людей, которые </a:t>
            </a:r>
          </a:p>
          <a:p>
            <a:pPr algn="just">
              <a:buNone/>
            </a:pPr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становятся объектами его</a:t>
            </a:r>
          </a:p>
          <a:p>
            <a:pPr algn="just">
              <a:buNone/>
            </a:pPr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профессионального внимания.</a:t>
            </a:r>
          </a:p>
        </p:txBody>
      </p:sp>
      <p:pic>
        <p:nvPicPr>
          <p:cNvPr id="3074" name="Picture 2" descr="C:\Users\Лариса\Desktop\1334737698_111209_NS_journalis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7902" y="4357694"/>
            <a:ext cx="3870000" cy="2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59833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Юрист</a:t>
            </a:r>
          </a:p>
          <a:p>
            <a:pPr algn="just"/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Юрист должен уважительно относиться к клиенту.</a:t>
            </a:r>
          </a:p>
          <a:p>
            <a:pPr algn="just"/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оказании услуг юрист должен в первую очередь руководствоваться интересами клиента, при этом, однако, не ставя под угрозу иные свои профессиональные обязанности по отношению к применимому законодательству, правосудию или надлежащему оказанию услуг. </a:t>
            </a:r>
          </a:p>
          <a:p>
            <a:pPr algn="just"/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Юрист должен приложить все разумные усилия, чтобы спор клиента был разрешен посредством внесудебного регулирования, не допуская при этом истечения сроков исковой давности и не лишая клиента возможности обращения в суд. </a:t>
            </a:r>
          </a:p>
          <a:p>
            <a:pPr algn="just"/>
            <a:r>
              <a:rPr lang="ru-RU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Юристу не следует провоцировать начало судебного разбирательства, если существует возможность решить спор другими способами и если это отвечает интересам клиента. </a:t>
            </a:r>
            <a:endParaRPr lang="ru-RU" sz="16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 descr="C:\Users\Лариса\Desktop\701931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2444" y="3929067"/>
            <a:ext cx="4881556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59833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Врач</a:t>
            </a:r>
          </a:p>
          <a:p>
            <a:pPr algn="just"/>
            <a:r>
              <a:rPr lang="ru-RU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Врач обязан добросовестно выполнять весь комплекс лечебно-диагностических мероприятий независимо от пола, возраста, расовой и национальной принадлежности пациента, его социального статуса и материального положения, вероисповедания, политических взглядов больных людей, имеющих разную репутацию в обществе.</a:t>
            </a:r>
          </a:p>
          <a:p>
            <a:pPr algn="just"/>
            <a:r>
              <a:rPr lang="ru-RU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Врач обязан оказать качественную, эффективную и безопасную медицинскую помощь. Он обязан учитывать преимущества, недостатки и последствия различных диагностических и лечебных методов. При отсутствии в лечебном учреждении необходимых условий и ресурсов врач обязан направить пациента в соответствующее медицинское учреждение.</a:t>
            </a:r>
          </a:p>
          <a:p>
            <a:pPr algn="just"/>
            <a:r>
              <a:rPr lang="ru-RU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Врач обязан охранять честь и благородные традиции медицинского сообщества. Врачи должны относиться друг к другу с уважением и доброжелательно, быть готовыми бескорыстно передавать свой опыт и знания.</a:t>
            </a:r>
          </a:p>
          <a:p>
            <a:pPr algn="just"/>
            <a:r>
              <a:rPr lang="ru-RU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Врач любой специальности, оказавшийся рядом с больным вне лечебного учреждения или пострадавшим, находящимся в тяжелом состоянии, должен оказать ему помощь или быть уверенным в том, что он ее получает.</a:t>
            </a:r>
            <a:endParaRPr lang="ru-RU" sz="14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7" name="Picture 3" descr="C:\Users\Лариса\Desktop\Kak-sbit-temperaturu-reben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379735"/>
            <a:ext cx="3714744" cy="2478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508</Words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Профессиональная этика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11</cp:revision>
  <dcterms:created xsi:type="dcterms:W3CDTF">2014-10-28T16:06:51Z</dcterms:created>
  <dcterms:modified xsi:type="dcterms:W3CDTF">2015-02-22T06:10:21Z</dcterms:modified>
</cp:coreProperties>
</file>