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89" r:id="rId4"/>
    <p:sldId id="290" r:id="rId5"/>
    <p:sldId id="291" r:id="rId6"/>
    <p:sldId id="277" r:id="rId7"/>
    <p:sldId id="292" r:id="rId8"/>
    <p:sldId id="258" r:id="rId9"/>
    <p:sldId id="260" r:id="rId10"/>
    <p:sldId id="268" r:id="rId11"/>
    <p:sldId id="266" r:id="rId12"/>
    <p:sldId id="267" r:id="rId13"/>
    <p:sldId id="269" r:id="rId14"/>
    <p:sldId id="297" r:id="rId15"/>
    <p:sldId id="295" r:id="rId16"/>
    <p:sldId id="296" r:id="rId17"/>
    <p:sldId id="27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53B25-9D64-4883-AD4E-F989469F9507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71628-4091-465E-AA42-7F0D67658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andom-121003003718-phpapp02/95/slide-1-728.jpg?cb=13492427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4893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02" y="18864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3074" y="1556792"/>
            <a:ext cx="5904656" cy="450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30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Создание фактуры поверхности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556792"/>
            <a:ext cx="3173267" cy="279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988092"/>
            <a:ext cx="2343204" cy="246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105236"/>
            <a:ext cx="260768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893" y="1029888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 smtClean="0">
                <a:latin typeface="Comic Sans MS" panose="030F0702030302020204" pitchFamily="66" charset="0"/>
              </a:rPr>
              <a:t>Воздушная сушка</a:t>
            </a:r>
            <a:endParaRPr lang="ru-RU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1822" y="1047628"/>
            <a:ext cx="20890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b="1" dirty="0">
                <a:latin typeface="Comic Sans MS" panose="030F0702030302020204" pitchFamily="66" charset="0"/>
              </a:rPr>
              <a:t>Сушка в </a:t>
            </a:r>
            <a:r>
              <a:rPr lang="ru-RU" b="1" dirty="0" smtClean="0">
                <a:latin typeface="Comic Sans MS" panose="030F0702030302020204" pitchFamily="66" charset="0"/>
              </a:rPr>
              <a:t>духовке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335" y="1381722"/>
            <a:ext cx="3046256" cy="217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005" y="1389260"/>
            <a:ext cx="2946669" cy="212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8388" y="3212976"/>
            <a:ext cx="475513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54" y="20174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Окрашивание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Цветное тесто при замешивании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Окрашивание готовых изделий красками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072" y="2714618"/>
            <a:ext cx="3352456" cy="237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5837" y="2968495"/>
            <a:ext cx="4155763" cy="186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126"/>
            <a:ext cx="9087472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  <a:t>Творческая композиция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Подставки под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яйца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90860"/>
            <a:ext cx="8784976" cy="224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Замешиваем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соленое </a:t>
            </a:r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тесто: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200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г муки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200 г  соли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100 г  крахмала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150 мл воды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 ст. ложка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ПВА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2. Раскатываем пласт толщиной около 0.8см и вырезаем листик</a:t>
            </a: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 fontAlgn="base">
              <a:lnSpc>
                <a:spcPts val="1350"/>
              </a:lnSpc>
              <a:spcAft>
                <a:spcPts val="750"/>
              </a:spcAft>
            </a:pPr>
            <a:endParaRPr lang="ru-RU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http://cs3.livemaster.ru/zhurnalfoto/d/7/4/1201281547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52954" r="58242" b="2076"/>
          <a:stretch/>
        </p:blipFill>
        <p:spPr bwMode="auto">
          <a:xfrm>
            <a:off x="2483768" y="3140968"/>
            <a:ext cx="3744416" cy="324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2889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126"/>
            <a:ext cx="9087472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  <a:t>Творческая композиция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Подставки под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яйца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90860"/>
            <a:ext cx="8784976" cy="16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</a:pPr>
            <a:r>
              <a:rPr lang="ru-RU" sz="2000" dirty="0" smtClean="0">
                <a:latin typeface="Comic Sans MS" panose="030F0702030302020204" pitchFamily="66" charset="0"/>
              </a:rPr>
              <a:t>3</a:t>
            </a:r>
            <a:r>
              <a:rPr lang="ru-RU" sz="2000" dirty="0">
                <a:latin typeface="Comic Sans MS" panose="030F0702030302020204" pitchFamily="66" charset="0"/>
              </a:rPr>
              <a:t>. Дальше надо вырезать 2 цветочка, положить один на другой и вырезать отверстие для яйца.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4. Теперь собираем все вместе, для украшения мы посадили рядом еще божью коровку)))</a:t>
            </a:r>
          </a:p>
          <a:p>
            <a:pPr fontAlgn="base">
              <a:lnSpc>
                <a:spcPts val="1350"/>
              </a:lnSpc>
              <a:spcAft>
                <a:spcPts val="750"/>
              </a:spcAft>
            </a:pPr>
            <a:endParaRPr lang="ru-RU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http://cs3.livemaster.ru/zhurnalfoto/d/7/4/1201281547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1" t="57860" r="8810" b="6576"/>
          <a:stretch/>
        </p:blipFill>
        <p:spPr bwMode="auto">
          <a:xfrm>
            <a:off x="0" y="2385694"/>
            <a:ext cx="3456385" cy="22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cs3.livemaster.ru/zhurnalfoto/5/6/4/1201281547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961" r="51706" b="51552"/>
          <a:stretch/>
        </p:blipFill>
        <p:spPr bwMode="auto">
          <a:xfrm>
            <a:off x="3267832" y="2377208"/>
            <a:ext cx="2942604" cy="222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cs3.livemaster.ru/zhurnalfoto/5/6/4/1201281547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52236" r="5667" b="-366"/>
          <a:stretch/>
        </p:blipFill>
        <p:spPr bwMode="auto">
          <a:xfrm>
            <a:off x="1663416" y="4601699"/>
            <a:ext cx="5760640" cy="199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cs3.livemaster.ru/zhurnalfoto/5/6/4/1201281547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t="2961" r="6137" b="51552"/>
          <a:stretch/>
        </p:blipFill>
        <p:spPr bwMode="auto">
          <a:xfrm>
            <a:off x="6391315" y="2377208"/>
            <a:ext cx="2573173" cy="2224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0068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126"/>
            <a:ext cx="9087472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  <a:t>Творческая композиция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anose="030F0702030302020204" pitchFamily="66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Подставки под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яйца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»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Рисунок 8" descr="http://cs3.livemaster.ru/zhurnalfoto/7/b/f/12012815473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2379"/>
          <a:stretch/>
        </p:blipFill>
        <p:spPr bwMode="auto">
          <a:xfrm>
            <a:off x="146961" y="1700809"/>
            <a:ext cx="521712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0634" y="1184664"/>
            <a:ext cx="8979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5. Сушим, красим, покрываем лаком. Лак использовали </a:t>
            </a:r>
            <a:r>
              <a:rPr lang="ru-RU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Уреплен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( его используют на предприятиях пищевой промышленности).</a:t>
            </a:r>
            <a:endParaRPr lang="ru-RU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634" y="5229201"/>
            <a:ext cx="487665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5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6. Готово, используем по назначению)))))</a:t>
            </a:r>
            <a:endParaRPr lang="ru-RU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 descr="http://cs3.livemaster.ru/zhurnalfoto/f/3/2/12012815473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5910" r="36536" b="35934"/>
          <a:stretch/>
        </p:blipFill>
        <p:spPr bwMode="auto">
          <a:xfrm>
            <a:off x="5390415" y="4221088"/>
            <a:ext cx="3365865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550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Понравилось, интересно?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Попробуйте свои силы в лепке из солёного теста, Желаем успеха!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924944"/>
            <a:ext cx="2989476" cy="383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4136" y="1052736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4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456" y="2204864"/>
            <a:ext cx="2496090" cy="3845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3203848" y="4653136"/>
            <a:ext cx="5768672" cy="1685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r"/>
            <a:r>
              <a:rPr lang="ru-RU" sz="8000" b="1" dirty="0" smtClean="0"/>
              <a:t>Презентацию подготовила: Краснова Елена А.</a:t>
            </a:r>
          </a:p>
          <a:p>
            <a:pPr algn="r"/>
            <a:r>
              <a:rPr lang="ru-RU" sz="8000" dirty="0" smtClean="0"/>
              <a:t>Воспитатель старшей группы СРЦ «РОДНИК»</a:t>
            </a:r>
          </a:p>
          <a:p>
            <a:pPr algn="r"/>
            <a:r>
              <a:rPr lang="ru-RU" sz="8000" dirty="0" smtClean="0"/>
              <a:t>г. Раменское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9" y="188640"/>
            <a:ext cx="8686800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тестопластике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520" y="1196752"/>
            <a:ext cx="8280920" cy="468051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Когда-то давным-давно, в седую старину, люди начали лепить хлебные лепешки из муки и воды и обжигать их на раскаленных камнях. Из теста выпекали не только хлеб, но и декоративные изделия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Изготовление теста из муки, соли и воды является старинным обычаем и применялось для выполнения фигурок из народных сказаний и в религиозных целях. Еще древние египтяне, греки и римляне использовали фигурки из соленого теста для преклонения перед своими божествами.</a:t>
            </a:r>
          </a:p>
        </p:txBody>
      </p:sp>
      <p:pic>
        <p:nvPicPr>
          <p:cNvPr id="6162" name="Picture 18" descr="http://hobbygirl.ru/cmsfiles/image/q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2" y="1211347"/>
            <a:ext cx="721575" cy="62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hobbygirl.ru/cmsfiles/image/q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3" y="3068960"/>
            <a:ext cx="721575" cy="62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9" y="188640"/>
            <a:ext cx="8686800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тестопластике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19" y="1425460"/>
            <a:ext cx="3888432" cy="495586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 Германии и Скандинавии издавна было принято изготавливать пасхальные </a:t>
            </a:r>
            <a:r>
              <a:rPr lang="ru-RU" sz="2000" dirty="0" smtClean="0">
                <a:latin typeface="Comic Sans MS" panose="030F0702030302020204" pitchFamily="66" charset="0"/>
              </a:rPr>
              <a:t>и </a:t>
            </a:r>
            <a:r>
              <a:rPr lang="ru-RU" sz="2000" dirty="0">
                <a:latin typeface="Comic Sans MS" panose="030F0702030302020204" pitchFamily="66" charset="0"/>
              </a:rPr>
              <a:t>рождественские сувениры из соленого теста. Различные медальоны, венки, кольца и подковы вывешивались в проеме окон или крепились к дверям. Считалось, что эти украшения приносят хозяевам дома, который они украшают, удачу и благоденствие.</a:t>
            </a:r>
          </a:p>
        </p:txBody>
      </p:sp>
      <p:pic>
        <p:nvPicPr>
          <p:cNvPr id="11272" name="Picture 8" descr="http://specy.org/uploads/posts/2012-08/pmkj8omn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184518" cy="4255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2086" y="6201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3629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9" y="188640"/>
            <a:ext cx="8686800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тестопластике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9" y="1425460"/>
            <a:ext cx="3515593" cy="495586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В странах Восточной Европы популярны большие картины из теста.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У </a:t>
            </a:r>
            <a:r>
              <a:rPr lang="ru-RU" sz="2400" dirty="0">
                <a:latin typeface="Comic Sans MS" panose="030F0702030302020204" pitchFamily="66" charset="0"/>
              </a:rPr>
              <a:t>славянских народов такие картины не раскрашиваются и имеют обычный для выпечки цвет, что считается особенно привлекательным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8" descr="http://fb.ru/misc/i/gallery/11943/1582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r="11006" b="3852"/>
          <a:stretch/>
        </p:blipFill>
        <p:spPr bwMode="auto">
          <a:xfrm>
            <a:off x="4572000" y="1988840"/>
            <a:ext cx="3601936" cy="355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151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132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9" y="188640"/>
            <a:ext cx="8686800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тестопластике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196751"/>
            <a:ext cx="4067944" cy="5534597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В Греции и Испании во время торжеств в честь Богоматери на алтарь кладут великолепные хлебные венки, украшенные пышными орнаментами. Даже в далеком Эквадоре мастера художественных промыслов делали поделки из яркоокрашенного теста. У индейцев такие фигурки из теста раньше имели символический или мистический смысл.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В </a:t>
            </a:r>
            <a:r>
              <a:rPr lang="ru-RU" sz="2400" dirty="0">
                <a:latin typeface="Comic Sans MS" panose="030F0702030302020204" pitchFamily="66" charset="0"/>
              </a:rPr>
              <a:t>Китае начиная с 17 века делали марионетки из теста.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В </a:t>
            </a:r>
            <a:r>
              <a:rPr lang="ru-RU" sz="2400" dirty="0">
                <a:latin typeface="Comic Sans MS" panose="030F0702030302020204" pitchFamily="66" charset="0"/>
              </a:rPr>
              <a:t>Гималаях используют деревянные формы для жертвенных культовых фигур из ячменной муки.</a:t>
            </a:r>
          </a:p>
        </p:txBody>
      </p:sp>
      <p:pic>
        <p:nvPicPr>
          <p:cNvPr id="14338" name="Picture 2" descr="http://honeyhobby.ru/images/product_images/popup_images/1667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91" y="2223534"/>
            <a:ext cx="3737457" cy="3581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7763" y="617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01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62" y="99695"/>
            <a:ext cx="8686800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70856"/>
            <a:ext cx="3619128" cy="549850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Когда главным символом рождества стала елка, бедные люди изготавливали из хлебного теста рождественские украшения. Для сохранения украшений от поедания мышами и насекомыми в тесто добавляли большое количество соли. Так возникло соленое тесто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>
                <a:latin typeface="Comic Sans MS" panose="030F0702030302020204" pitchFamily="66" charset="0"/>
              </a:rPr>
              <a:t>Во время Первой и Второй мировых войн искусство изготовления соленого теста было утеряно, поскольку не хватало материала. В наше время эта древняя традиция начала возрождаться. В последние двадцать лет оно вызывает все больший интерес, с каждым годом расширяя круг своих поклонников.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214" name="Picture 22" descr="http://cs425920.vk.me/v425920503/4a7d/0aLhFKvMy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45356"/>
            <a:ext cx="2949996" cy="2212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1696" y="6224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08" y="129924"/>
            <a:ext cx="8686800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истории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тестопластике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9569" y="2636912"/>
            <a:ext cx="2063339" cy="206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Рисунок 6" descr="http://hobbygirl.ru/cmsfiles/image/q2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02" y="2882147"/>
            <a:ext cx="213381" cy="21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084" y="1127061"/>
            <a:ext cx="66044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Хотя поделки из теста - древняя традиция, им находится место и в современном мире, потому что сейчас ценится все экологически чистое и сделанное своими руками.</a:t>
            </a:r>
            <a:endParaRPr lang="ru-RU" altLang="ru-RU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Соленое тесто в последние годы стало очень популярным материалом для лепки. Работа с ним доставляет удовольствие и радость.</a:t>
            </a:r>
            <a:endParaRPr lang="ru-RU" alt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ru-RU" altLang="ru-RU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На Руси фигурки из этого материала дарили на Новый год в знак благополучия, плодородия, сытости. Еще в те времена, когда на Руси Новый год праздновали 1 сентября, а заодно и свадьбы играли, было принято дарить фигурки из соленого теста. А украшали их росписью, характерной для той местности, где жили наши предки. Считалось, что любая поделка из соленого теста, находящаяся в доме, - символ богатства и благополучия в семье. И хлеб с солью будут всегда на столе. Вот почему эти фигурки нередко называли очень просто -"хлебосол". Возрождение этой старой народной традиции расширило применение соленого теста. Оно оказалось прекрасным материалом для детского творчества.</a:t>
            </a:r>
            <a:endParaRPr lang="ru-RU" altLang="ru-RU" dirty="0" smtClean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169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11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46" y="197627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Набор инструментов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501811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Маленькая скалочка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Противень или дощечка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Баночка с водой</a:t>
            </a:r>
          </a:p>
          <a:p>
            <a:pPr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Кисточка для смачивания теста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Ситечко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Чесноковыжималка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Фольга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Стеки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Кондитерские формочки…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8657" y="3179650"/>
            <a:ext cx="3196302" cy="5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28802"/>
            <a:ext cx="3626853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Рецепты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23169"/>
            <a:ext cx="3008313" cy="56277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Классический рецепт: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Мука – 300 г (2 чашки)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Соль – 300 г (1 чашка)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Вода – 200 г (200мл).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***********************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Твердое тесто для изразцов: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200 г  муки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400 г  соли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 ст. ложка клея ПВА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    ************************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Тесто для утонченной обработки: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200 г муки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200 г  соли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100 г  крахмала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150 мл воды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1 ст. ложка ПВА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0"/>
            <a:ext cx="3982280" cy="317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1285</TotalTime>
  <Words>689</Words>
  <Application>Microsoft Office PowerPoint</Application>
  <PresentationFormat>Экран (4:3)</PresentationFormat>
  <Paragraphs>72</Paragraphs>
  <Slides>18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Comic Sans MS</vt:lpstr>
      <vt:lpstr>Franklin Gothic Book</vt:lpstr>
      <vt:lpstr>Franklin Gothic Medium</vt:lpstr>
      <vt:lpstr>Tahoma</vt:lpstr>
      <vt:lpstr>Times New Roman</vt:lpstr>
      <vt:lpstr>Wingdings</vt:lpstr>
      <vt:lpstr>Wingdings 2</vt:lpstr>
      <vt:lpstr>Трек</vt:lpstr>
      <vt:lpstr>Презентация PowerPoint</vt:lpstr>
      <vt:lpstr>Из истории о тестопластике</vt:lpstr>
      <vt:lpstr>Из истории о тестопластике</vt:lpstr>
      <vt:lpstr>Из истории о тестопластике</vt:lpstr>
      <vt:lpstr>Из истории о тестопластике</vt:lpstr>
      <vt:lpstr>Из истории о тестопластике</vt:lpstr>
      <vt:lpstr>Из истории о тестопластике</vt:lpstr>
      <vt:lpstr>Набор инструментов</vt:lpstr>
      <vt:lpstr>Рецепты</vt:lpstr>
      <vt:lpstr>Приёмы лепки</vt:lpstr>
      <vt:lpstr>Создание фактуры поверхности</vt:lpstr>
      <vt:lpstr>Способы сушки</vt:lpstr>
      <vt:lpstr> Окрашивание</vt:lpstr>
      <vt:lpstr>Творческая композиция  «Подставки под яйца»</vt:lpstr>
      <vt:lpstr>Творческая композиция  «Подставки под яйца»</vt:lpstr>
      <vt:lpstr>Творческая композиция  «Подставки под яйца»</vt:lpstr>
      <vt:lpstr>    Понравилось, интересно? Попробуйте свои силы в лепке из солёного теста, Желаем успеха!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Краснова</dc:creator>
  <cp:lastModifiedBy>Елена Краснова</cp:lastModifiedBy>
  <cp:revision>149</cp:revision>
  <dcterms:created xsi:type="dcterms:W3CDTF">2011-01-17T15:40:50Z</dcterms:created>
  <dcterms:modified xsi:type="dcterms:W3CDTF">2014-08-09T10:36:14Z</dcterms:modified>
</cp:coreProperties>
</file>