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1" r:id="rId6"/>
    <p:sldId id="263" r:id="rId7"/>
    <p:sldId id="273" r:id="rId8"/>
    <p:sldId id="264" r:id="rId9"/>
    <p:sldId id="265" r:id="rId10"/>
    <p:sldId id="274" r:id="rId11"/>
    <p:sldId id="27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145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883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157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011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523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03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1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294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022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176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644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224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7CB31-5EEA-4F4F-8BF8-06CC707A02D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467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6&amp;uinfo=ww-1583-wh-800-fw-1358-fh-594-pd-1&amp;p=6&amp;text=%D0%B2%D1%8B%D0%B6%D0%B8%D0%B3%D0%B0%D0%BD%D0%B8%D0%B5%20%D0%BF%D0%BE%20%D0%B4%D0%B5%D1%80%D0%B5%D0%B2%D1%83%20%D1%84%D0%BE%D1%82%D0%BE&amp;noreask=1&amp;pos=181&amp;rpt=simage&amp;lr=35&amp;img_url=http://stranamasterov.ru/files/imagecache/thumb/i1007/SDC13251.JPG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images.yandex.ru/yandsearch?source=wiz&amp;fp=11&amp;uinfo=ww-1583-wh-800-fw-1358-fh-594-pd-1&amp;p=11&amp;text=%D0%B2%D1%8B%D0%B6%D0%B8%D0%B3%D0%B0%D0%BD%D0%B8%D0%B5%20%D0%BF%D0%BE%20%D0%B4%D0%B5%D1%80%D0%B5%D0%B2%D1%83%20%D1%84%D0%BE%D1%82%D0%BE&amp;noreask=1&amp;pos=355&amp;rpt=simage&amp;lr=35&amp;img_url=http://stranamasterov.ru/files/imagecache/thumb/i2011/10/06/foto_00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1&amp;uinfo=ww-1583-wh-800-fw-1358-fh-594-pd-1&amp;p=1&amp;text=%D0%B2%D1%8B%D0%B6%D0%B8%D0%B3%D0%B0%D0%BD%D0%B8%D0%B5%20%D0%BF%D0%BE%20%D0%B4%D0%B5%D1%80%D0%B5%D0%B2%D1%83%20%D1%84%D0%BE%D1%82%D0%BE&amp;noreask=1&amp;pos=59&amp;rpt=simage&amp;lr=35&amp;img_url=http://etomy.ru/uploads/images/00/02/05/2011/05/05/63f32a.jpg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images.yandex.ru/yandsearch?source=wiz&amp;fp=0&amp;text=%D0%B2%D1%8B%D0%B6%D0%B8%D0%B3%D0%B0%D0%BD%D0%B8%D0%B5%20%D0%BF%D0%BE%20%D0%B4%D0%B5%D1%80%D0%B5%D0%B2%D1%83%20%D1%84%D0%BE%D1%82%D0%BE&amp;noreask=1&amp;pos=3&amp;lr=35&amp;rpt=simage&amp;uinfo=ww-1583-wh-800-fw-1358-fh-594-pd-1&amp;img_url=http://iz-dereva-svoimi-rukami.ru/wp-content/uploads/2011/04/DSC03603.jpg" TargetMode="External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0&amp;text=%D0%BE%D0%BB%D1%8C%D1%85%D0%B0&amp;noreask=1&amp;pos=16&amp;lr=35&amp;rpt=simage&amp;uinfo=ww-1583-wh-800-fw-1358-fh-594-pd-1&amp;img_url=http://forest.geoman.ru/forest/item/f00/s01/e0001903/pic/000000.jpg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images.yandex.ru/yandsearch?source=wiz&amp;fp=0&amp;text=%D0%B1%D0%B5%D1%80%D0%B5%D0%B7%D0%B0&amp;noreask=1&amp;pos=8&amp;lr=35&amp;rpt=simage&amp;uinfo=ww-1583-wh-800-fw-1358-fh-594-pd-1&amp;img_url=http://forest.geoman.ru/forest/item/f00/s00/e0000189/pic/000_06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2&amp;img_url=http://horoscop.onru.ru/media/sign/rtqj6k.jpg&amp;uinfo=ww-1583-wh-800-fw-1358-fh-594-pd-1&amp;p=2&amp;text=%D0%BB%D0%B8%D0%BF%D0%B0&amp;noreask=1&amp;pos=60&amp;rpt=simage&amp;lr=35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images.yandex.ru/yandsearch?source=wiz&amp;fp=0&amp;text=%D1%82%D0%BE%D0%BF%D0%BE%D0%BB%D1%8C&amp;noreask=1&amp;pos=18&amp;lr=35&amp;rpt=simage&amp;uinfo=ww-1583-wh-800-fw-1358-fh-594-pd-1&amp;img_url=http://www.tumentoday.ru/wp-content/uploads/2010/04/057-6-1-110x110.jpg" TargetMode="Externa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source=wiz&amp;fp=1&amp;uinfo=ww-1583-wh-800-fw-1358-fh-594-pd-1&amp;p=1&amp;text=%D0%BD%D0%B0%D0%B6%D0%B4%D0%B0%D1%87%D0%BD%D0%B0%D1%8F%20%D0%B1%D1%83%D0%BC%D0%B0%D0%B3%D0%B0&amp;noreask=1&amp;pos=32&amp;rpt=simage&amp;lr=35&amp;img_url=http://restorewiki.ru/images/thumb/2/25/Amolen8.jpg/180px-Amolen8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7259" y="1458687"/>
            <a:ext cx="6014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ОТДЕЛКА ИЗДЕЛИЙ ИЗ ДРЕВЕСИНЫ ВЫЖИГАНИЕМ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 rot="21225795">
            <a:off x="2231574" y="2721079"/>
            <a:ext cx="5290457" cy="1360714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rot="21395544">
            <a:off x="397183" y="4964449"/>
            <a:ext cx="4300152" cy="767782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9860" y="4575719"/>
            <a:ext cx="465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КЛАСС</a:t>
            </a:r>
            <a:endParaRPr lang="ru-RU" sz="2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http://www.yaplakal.com/pics/pics_original/7/8/0/458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7329" y="2989385"/>
            <a:ext cx="1767009" cy="2261592"/>
          </a:xfrm>
          <a:prstGeom prst="rect">
            <a:avLst/>
          </a:prstGeom>
          <a:noFill/>
        </p:spPr>
      </p:pic>
      <p:pic>
        <p:nvPicPr>
          <p:cNvPr id="16388" name="Picture 4" descr="http://krualeksandra.narod.ru/photo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866" y="2301508"/>
            <a:ext cx="1602887" cy="2316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3587703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345" y="665019"/>
            <a:ext cx="8700655" cy="544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8183" y="1315906"/>
            <a:ext cx="5278582" cy="429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15453" y="559377"/>
            <a:ext cx="63898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ВЫЖИГАНИЕ ШТИФТАМИ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://prostodelkino.com/uploads/posts/2012-12-14/image_1068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9625" y="3029651"/>
            <a:ext cx="2638975" cy="3518633"/>
          </a:xfrm>
          <a:prstGeom prst="rect">
            <a:avLst/>
          </a:prstGeom>
          <a:noFill/>
        </p:spPr>
      </p:pic>
      <p:pic>
        <p:nvPicPr>
          <p:cNvPr id="7170" name="Picture 2" descr="http://iz-dereva-svoimi-rukami.ru/wp-content/uploads/2011/04/DSC0360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650" y="2324467"/>
            <a:ext cx="2291990" cy="2778475"/>
          </a:xfrm>
          <a:prstGeom prst="rect">
            <a:avLst/>
          </a:prstGeom>
          <a:noFill/>
        </p:spPr>
      </p:pic>
      <p:pic>
        <p:nvPicPr>
          <p:cNvPr id="7172" name="Picture 4" descr="http://cs2.livemaster.ru/foto/large/8795900589-podarki-k-prazdnikam-vyzhiganie-lyuboj-kartinki-n741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90425" y="191244"/>
            <a:ext cx="1995780" cy="2657842"/>
          </a:xfrm>
          <a:prstGeom prst="rect">
            <a:avLst/>
          </a:prstGeom>
          <a:noFill/>
        </p:spPr>
      </p:pic>
      <p:pic>
        <p:nvPicPr>
          <p:cNvPr id="7174" name="Picture 6" descr="http://masterclassy.masterpodelok.com/uploads/posts/2013-01-21/image_71808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9156" y="1033326"/>
            <a:ext cx="2423990" cy="3774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0598" y="342412"/>
            <a:ext cx="1366838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6000" y="1852247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ПРОВЕРИМ</a:t>
            </a:r>
          </a:p>
          <a:p>
            <a:pPr algn="ctr"/>
            <a:r>
              <a:rPr lang="ru-RU" sz="72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НАШИ ЗНАНИЯ!</a:t>
            </a:r>
            <a:endParaRPr lang="ru-RU" sz="72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1938" y="269997"/>
            <a:ext cx="1255713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91381" y="2050026"/>
            <a:ext cx="69612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Что такое выжигание по дереву?</a:t>
            </a:r>
          </a:p>
          <a:p>
            <a:pPr marL="342900" indent="-342900"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Как называется прибор для выжигания, из каких основных частей он состоит?</a:t>
            </a:r>
          </a:p>
          <a:p>
            <a:pPr marL="342900" indent="-342900"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Каким образом рисунок для выжигания переносят на поверхность изделия?</a:t>
            </a:r>
          </a:p>
          <a:p>
            <a:pPr marL="342900" indent="-342900"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Как получают тонкие и толстые линии при выжигании?</a:t>
            </a:r>
          </a:p>
          <a:p>
            <a:pPr marL="342900" indent="-342900"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Почему во время выжигания нельзя близко наклоняться над изделием?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                    </a:t>
            </a:r>
            <a:b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</a:br>
            <a: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                          ПОДВЕДЕМ   ИТОГИ!</a:t>
            </a:r>
            <a:b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>
                <a:latin typeface="Georgia" pitchFamily="18" charset="0"/>
              </a:rPr>
              <a:t>Что сегодня на уроке было интересным?</a:t>
            </a:r>
          </a:p>
          <a:p>
            <a:pPr>
              <a:buNone/>
            </a:pPr>
            <a:endParaRPr lang="ru-RU" sz="4000" b="1" dirty="0" smtClean="0">
              <a:latin typeface="Georgia" pitchFamily="18" charset="0"/>
            </a:endParaRPr>
          </a:p>
          <a:p>
            <a:r>
              <a:rPr lang="ru-RU" sz="4000" b="1" dirty="0" smtClean="0">
                <a:latin typeface="Georgia" pitchFamily="18" charset="0"/>
              </a:rPr>
              <a:t>Чему вы научились?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239" y="1978742"/>
            <a:ext cx="1150937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864077" y="377384"/>
            <a:ext cx="52799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ДОМАШНЕЕ</a:t>
            </a:r>
          </a:p>
          <a:p>
            <a:pPr algn="ctr"/>
            <a:r>
              <a:rPr lang="ru-RU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ЗАДАНИЕ</a:t>
            </a:r>
            <a:endParaRPr lang="ru-RU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755058" y="2551471"/>
            <a:ext cx="63123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/>
              <a:t>Найди информацию, какие виды декоративно-прикладного творчества распространены  в Краснодарском крае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21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01091" y="2138362"/>
            <a:ext cx="3926609" cy="4013055"/>
          </a:xfrm>
        </p:spPr>
      </p:pic>
      <p:sp>
        <p:nvSpPr>
          <p:cNvPr id="6" name="Прямоугольник 5"/>
          <p:cNvSpPr/>
          <p:nvPr/>
        </p:nvSpPr>
        <p:spPr>
          <a:xfrm>
            <a:off x="3255818" y="581891"/>
            <a:ext cx="52093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внимание</a:t>
            </a:r>
            <a:endParaRPr lang="ru-RU" sz="6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                          Приборы для выжигания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по дереву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http://rc-tyumen.ru/published/publicdata/UMNICHKA/attachments/SC/products_pictures/md-30wbpp-big_enl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415" y="1512277"/>
            <a:ext cx="7651017" cy="5079022"/>
          </a:xfrm>
          <a:prstGeom prst="rect">
            <a:avLst/>
          </a:prstGeom>
          <a:noFill/>
        </p:spPr>
      </p:pic>
      <p:pic>
        <p:nvPicPr>
          <p:cNvPr id="14340" name="Picture 4" descr="http://jili-bili.ru/files/nasha/big/58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145" y="1487989"/>
            <a:ext cx="7757502" cy="5060584"/>
          </a:xfrm>
          <a:prstGeom prst="rect">
            <a:avLst/>
          </a:prstGeom>
          <a:noFill/>
        </p:spPr>
      </p:pic>
      <p:pic>
        <p:nvPicPr>
          <p:cNvPr id="14342" name="Picture 6" descr="http://www.neopod.ru/images/products/large/0/pribor_dlya_vizhigania_uzor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1698" y="1465466"/>
            <a:ext cx="7745778" cy="5177815"/>
          </a:xfrm>
          <a:prstGeom prst="rect">
            <a:avLst/>
          </a:prstGeom>
          <a:noFill/>
        </p:spPr>
      </p:pic>
      <p:pic>
        <p:nvPicPr>
          <p:cNvPr id="14344" name="Picture 8" descr="http://www.otoys.ru/picturesNew/transvit/b_89101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4509" y="1516533"/>
            <a:ext cx="7739753" cy="496632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4492" y="365126"/>
            <a:ext cx="4810858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Составные части </a:t>
            </a:r>
            <a:r>
              <a:rPr lang="ru-RU" b="1" dirty="0" err="1" smtClean="0">
                <a:solidFill>
                  <a:srgbClr val="7030A0"/>
                </a:solidFill>
              </a:rPr>
              <a:t>электровыжигателя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3314" name="Picture 2" descr="http://tesla10.ru/images/stories/virtuemart/product/pribor%20dlya%20vyzhiga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959" y="2223600"/>
            <a:ext cx="4744671" cy="2103472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481754" y="2074985"/>
            <a:ext cx="363415" cy="715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407878" y="366932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860431" y="400929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230923" y="3317631"/>
            <a:ext cx="1055077" cy="715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818185" y="3130062"/>
            <a:ext cx="1195753" cy="363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75384" y="4337539"/>
            <a:ext cx="2379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Рукоятка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03784" y="4654062"/>
            <a:ext cx="140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Наконечник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32585" y="3329353"/>
            <a:ext cx="227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Электрический шнур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95753" y="4149969"/>
            <a:ext cx="1430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Корпус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52800" y="1840523"/>
            <a:ext cx="3378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Регулятор нагрева наконечника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5" grpId="0"/>
      <p:bldP spid="27" grpId="0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Породы древесины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5416" y="4548554"/>
            <a:ext cx="1115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Тополь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4676" y="4548555"/>
            <a:ext cx="991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Ольха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7970" y="4501661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Липа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72" name="Picture 8" descr="http://s1.maminklub.lv/cache/14/b8/14b80ff80d932d4ab30c490bd3bba0e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5568" y="1957754"/>
            <a:ext cx="1922586" cy="2438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186246" y="4525107"/>
            <a:ext cx="113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Береза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74" name="Picture 10" descr="http://www.tumentoday.ru/wp-content/uploads/2010/04/057-6-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344" y="2078281"/>
            <a:ext cx="1664293" cy="2270981"/>
          </a:xfrm>
          <a:prstGeom prst="rect">
            <a:avLst/>
          </a:prstGeom>
          <a:noFill/>
        </p:spPr>
      </p:pic>
      <p:pic>
        <p:nvPicPr>
          <p:cNvPr id="11276" name="Picture 12" descr="http://im3-tub-ru.yandex.net/i?id=105016459-21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45667" y="2121876"/>
            <a:ext cx="1495425" cy="2274277"/>
          </a:xfrm>
          <a:prstGeom prst="rect">
            <a:avLst/>
          </a:prstGeom>
          <a:noFill/>
        </p:spPr>
      </p:pic>
      <p:pic>
        <p:nvPicPr>
          <p:cNvPr id="11278" name="Picture 14" descr="http://forest.geoman.ru/forest/item/f00/s01/e0001903/pic/00000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8591" y="1969477"/>
            <a:ext cx="1889883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51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                           Виды наждачной бумаги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2290" name="Picture 2" descr="http://mirremonta.info/images/toolset/pic_sandpap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046" y="1333248"/>
            <a:ext cx="8346831" cy="5298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             Порядок технологических операций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7439891" cy="52393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0914"/>
                <a:gridCol w="6838977"/>
              </a:tblGrid>
              <a:tr h="4996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1821"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Выбрать заготовку</a:t>
                      </a:r>
                    </a:p>
                    <a:p>
                      <a:endParaRPr lang="ru-RU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9602"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Зачистить поверхность мелкозернистой шкуркой</a:t>
                      </a:r>
                      <a:endParaRPr lang="ru-RU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5458"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Закрепить рисунок с копировальной бумагой на поверхност</a:t>
                      </a:r>
                      <a:r>
                        <a:rPr lang="ru-RU" sz="18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ь изделия и обвести его контуры карандашом</a:t>
                      </a:r>
                      <a:endParaRPr lang="ru-RU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9602"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 скопированному рисунку выполнить выжигание</a:t>
                      </a:r>
                      <a:endParaRPr lang="ru-RU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1821"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Зачистить вторично поверхность</a:t>
                      </a:r>
                      <a:r>
                        <a:rPr lang="ru-RU" sz="18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мелкозернистой шкуркой</a:t>
                      </a:r>
                      <a:endParaRPr lang="ru-RU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1821"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Раскрасить рисунок, если это необходимо</a:t>
                      </a:r>
                    </a:p>
                    <a:p>
                      <a:endParaRPr lang="ru-RU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9602"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Выполни лакирование</a:t>
                      </a:r>
                      <a:r>
                        <a:rPr lang="ru-RU" sz="18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поверхности изделия</a:t>
                      </a:r>
                      <a:endParaRPr lang="ru-RU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8858" y="550803"/>
            <a:ext cx="4659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 слайда</a:t>
            </a:r>
            <a:endParaRPr lang="ru-RU" sz="40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 rot="21225795">
            <a:off x="3603172" y="1052176"/>
            <a:ext cx="5290457" cy="1360714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47058" y="2326064"/>
            <a:ext cx="465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 слайда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384" y="0"/>
            <a:ext cx="8440616" cy="679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1475170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8984" y="365126"/>
            <a:ext cx="4916365" cy="9947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Общие правила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ТЕХНИКИ БЕЗОПАСНОСТИ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при работе с </a:t>
            </a:r>
            <a:r>
              <a:rPr lang="ru-RU" b="1" dirty="0" err="1" smtClean="0">
                <a:solidFill>
                  <a:srgbClr val="C00000"/>
                </a:solidFill>
              </a:rPr>
              <a:t>электровыжигателем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Работы по выжиганию проводить при наличии на рабочем месте вытяжной вентиляции или только в хорошо проветриваемом помещении.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Электровыжигатель включать только с разрешения учителя. Во время перерывов в работе не оставлять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электровыжигатель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включенным.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Во время работы не наклоняться низко над изделием, сидеть прямо, дышать только носом.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Чтобы не уставали глаза, каждые 15-20 минут делать небольшие перерывы для отдыха.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Оберегать руки и одежду от  раскаленного наконечника.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9828" y="645503"/>
            <a:ext cx="7715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николай\Мои документы\Мои рисунки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38793" y="1839479"/>
            <a:ext cx="2090407" cy="2960526"/>
          </a:xfrm>
        </p:spPr>
      </p:pic>
      <p:graphicFrame>
        <p:nvGraphicFramePr>
          <p:cNvPr id="1026" name="Object 2"/>
          <p:cNvGraphicFramePr>
            <a:graphicFrameLocks noGrp="1" noChangeAspect="1"/>
          </p:cNvGraphicFramePr>
          <p:nvPr/>
        </p:nvGraphicFramePr>
        <p:xfrm>
          <a:off x="4820949" y="1814944"/>
          <a:ext cx="1373909" cy="2382983"/>
        </p:xfrm>
        <a:graphic>
          <a:graphicData uri="http://schemas.openxmlformats.org/presentationml/2006/ole">
            <p:oleObj spid="_x0000_s1026" name="CorelDRAW" r:id="rId4" imgW="1097585" imgH="1880006" progId="">
              <p:embed/>
            </p:oleObj>
          </a:graphicData>
        </a:graphic>
      </p:graphicFrame>
      <p:pic>
        <p:nvPicPr>
          <p:cNvPr id="1027" name="Picture 3" descr="04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57454" y="304800"/>
            <a:ext cx="2887871" cy="367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4bani.ru/img/art/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280" y="2646218"/>
            <a:ext cx="2346212" cy="3380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38ce4a5e74830e67d95ef488916384177ca3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252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CorelDRAW</vt:lpstr>
      <vt:lpstr>Слайд 1</vt:lpstr>
      <vt:lpstr>                           Приборы для выжигания  по дереву</vt:lpstr>
      <vt:lpstr>Составные части электровыжигателя</vt:lpstr>
      <vt:lpstr>                             Породы древесины</vt:lpstr>
      <vt:lpstr>                           Виды наждачной бумаги</vt:lpstr>
      <vt:lpstr>              Порядок технологических операций</vt:lpstr>
      <vt:lpstr>Слайд 7</vt:lpstr>
      <vt:lpstr>   Общие правила    ТЕХНИКИ БЕЗОПАСНОСТИ  при работе с электровыжигателем </vt:lpstr>
      <vt:lpstr>Слайд 9</vt:lpstr>
      <vt:lpstr>Слайд 10</vt:lpstr>
      <vt:lpstr>Слайд 11</vt:lpstr>
      <vt:lpstr>Слайд 12</vt:lpstr>
      <vt:lpstr>Слайд 13</vt:lpstr>
      <vt:lpstr>Слайд 14</vt:lpstr>
      <vt:lpstr>                                               ПОДВЕДЕМ   ИТОГИ! </vt:lpstr>
      <vt:lpstr>Слайд 16</vt:lpstr>
      <vt:lpstr>Слайд 17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Admin</cp:lastModifiedBy>
  <cp:revision>35</cp:revision>
  <dcterms:created xsi:type="dcterms:W3CDTF">2013-03-12T14:14:01Z</dcterms:created>
  <dcterms:modified xsi:type="dcterms:W3CDTF">2013-11-13T18:16:42Z</dcterms:modified>
</cp:coreProperties>
</file>