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3" r:id="rId5"/>
    <p:sldId id="265" r:id="rId6"/>
    <p:sldId id="267" r:id="rId7"/>
    <p:sldId id="269" r:id="rId8"/>
    <p:sldId id="271" r:id="rId9"/>
    <p:sldId id="273" r:id="rId10"/>
    <p:sldId id="275" r:id="rId11"/>
    <p:sldId id="277" r:id="rId12"/>
    <p:sldId id="279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Franklin Gothic Heavy" pitchFamily="34" charset="0"/>
              </a:rPr>
              <a:t>«Дружба не имеет границ»</a:t>
            </a:r>
            <a:endParaRPr lang="ru-RU" sz="6000" dirty="0">
              <a:solidFill>
                <a:srgbClr val="FF0000"/>
              </a:solidFill>
              <a:latin typeface="Franklin Gothic Heavy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013176"/>
            <a:ext cx="5688632" cy="122413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Внеклассное мероприятие для начальной школы</a:t>
            </a:r>
          </a:p>
          <a:p>
            <a:endParaRPr lang="ru-RU" dirty="0"/>
          </a:p>
        </p:txBody>
      </p:sp>
      <p:pic>
        <p:nvPicPr>
          <p:cNvPr id="4" name="Рисунок 3" descr="C:\Users\Алексей\Desktop\1140972134b693d7a327f82a88a7efb31ea7d7161f_b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69768"/>
            <a:ext cx="2771800" cy="2088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Алексей\Desktop\00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Алексей\Desktop\00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://dance-sport.com.ua/_sh/11/1174m.jpg"/>
          <p:cNvPicPr>
            <a:picLocks noChangeAspect="1" noChangeArrowheads="1"/>
          </p:cNvPicPr>
          <p:nvPr/>
        </p:nvPicPr>
        <p:blipFill>
          <a:blip r:embed="rId3" cstate="print"/>
          <a:srcRect l="5263" r="7895" b="1818"/>
          <a:stretch>
            <a:fillRect/>
          </a:stretch>
        </p:blipFill>
        <p:spPr bwMode="auto">
          <a:xfrm>
            <a:off x="1187624" y="1772816"/>
            <a:ext cx="2376264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Franklin Gothic Heavy" pitchFamily="34" charset="0"/>
              </a:rPr>
              <a:t>азербайджанский национальный костюм</a:t>
            </a:r>
            <a:endParaRPr lang="ru-RU" sz="4000" dirty="0">
              <a:solidFill>
                <a:schemeClr val="bg1"/>
              </a:solidFill>
              <a:latin typeface="Franklin Gothic Heavy" pitchFamily="34" charset="0"/>
            </a:endParaRPr>
          </a:p>
        </p:txBody>
      </p:sp>
      <p:pic>
        <p:nvPicPr>
          <p:cNvPr id="4" name="Picture 4" descr="http://amalgrad.ru/uploads/0000/10/84/19628-1-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00200"/>
            <a:ext cx="7704856" cy="50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Алексей\Desktop\146602_25170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Алексей\Desktop\1370864520_1-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r="46556"/>
          <a:stretch>
            <a:fillRect/>
          </a:stretch>
        </p:blipFill>
        <p:spPr bwMode="auto">
          <a:xfrm>
            <a:off x="971600" y="0"/>
            <a:ext cx="727280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http://img0.liveinternet.ru/images/attach/c/4/80/532/80532176_large_img3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2712" b="16722"/>
          <a:stretch>
            <a:fillRect/>
          </a:stretch>
        </p:blipFill>
        <p:spPr bwMode="auto">
          <a:xfrm>
            <a:off x="323528" y="260648"/>
            <a:ext cx="8424936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Franklin Gothic Heavy" pitchFamily="34" charset="0"/>
              </a:rPr>
              <a:t>национальный костюм народов Африки</a:t>
            </a:r>
            <a:endParaRPr lang="ru-RU" sz="4000" dirty="0">
              <a:solidFill>
                <a:schemeClr val="bg1"/>
              </a:solidFill>
              <a:latin typeface="Franklin Gothic Heavy" pitchFamily="34" charset="0"/>
            </a:endParaRPr>
          </a:p>
        </p:txBody>
      </p:sp>
      <p:pic>
        <p:nvPicPr>
          <p:cNvPr id="4" name="Picture 6" descr="http://pics.livejournal.com/id77/pic/000rspt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124744"/>
            <a:ext cx="8496944" cy="5544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24744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Franklin Gothic Heavy" pitchFamily="34" charset="0"/>
              </a:rPr>
              <a:t>ИНДИЙСКИЙ НАЦИОНАЛЬНЫЙ КОСТЮМ</a:t>
            </a:r>
            <a:endParaRPr lang="ru-RU" sz="3200" dirty="0">
              <a:solidFill>
                <a:schemeClr val="bg1"/>
              </a:solidFill>
              <a:latin typeface="Franklin Gothic Heavy" pitchFamily="34" charset="0"/>
            </a:endParaRPr>
          </a:p>
        </p:txBody>
      </p:sp>
      <p:pic>
        <p:nvPicPr>
          <p:cNvPr id="4" name="Picture 2" descr="http://db2.stb.s-msn.com/i/8E/40A7098A9CD85506F73C55CE94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3960439" cy="5217443"/>
          </a:xfrm>
          <a:prstGeom prst="rect">
            <a:avLst/>
          </a:prstGeom>
          <a:noFill/>
        </p:spPr>
      </p:pic>
      <p:pic>
        <p:nvPicPr>
          <p:cNvPr id="5" name="Picture 4" descr="http://i015.radikal.ru/0804/5c/ba0c29f7f6c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052736"/>
            <a:ext cx="2085299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Алексей\Desktop\00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Алексей\Desktop\00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Алексей\Desktop\00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Алексей\Desktop\00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21</Words>
  <Application>Microsoft Office PowerPoint</Application>
  <PresentationFormat>Экран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«Дружба не имеет границ»</vt:lpstr>
      <vt:lpstr>Слайд 2</vt:lpstr>
      <vt:lpstr>Слайд 3</vt:lpstr>
      <vt:lpstr>национальный костюм народов Африки</vt:lpstr>
      <vt:lpstr>ИНДИЙСКИЙ НАЦИОНАЛЬНЫЙ КОСТЮМ</vt:lpstr>
      <vt:lpstr>Слайд 6</vt:lpstr>
      <vt:lpstr>Слайд 7</vt:lpstr>
      <vt:lpstr>Слайд 8</vt:lpstr>
      <vt:lpstr>Слайд 9</vt:lpstr>
      <vt:lpstr>Слайд 10</vt:lpstr>
      <vt:lpstr>Слайд 11</vt:lpstr>
      <vt:lpstr>азербайджанский национальный костюм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«Дружба не имеет границ»</dc:title>
  <dc:creator>Natasha</dc:creator>
  <cp:lastModifiedBy>Natasha</cp:lastModifiedBy>
  <cp:revision>5</cp:revision>
  <dcterms:created xsi:type="dcterms:W3CDTF">2014-03-22T18:43:31Z</dcterms:created>
  <dcterms:modified xsi:type="dcterms:W3CDTF">2014-03-22T19:32:53Z</dcterms:modified>
</cp:coreProperties>
</file>