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9" r:id="rId2"/>
    <p:sldId id="300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1" r:id="rId28"/>
    <p:sldId id="280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89" r:id="rId37"/>
    <p:sldId id="290" r:id="rId38"/>
    <p:sldId id="291" r:id="rId39"/>
    <p:sldId id="292" r:id="rId40"/>
    <p:sldId id="308" r:id="rId41"/>
    <p:sldId id="293" r:id="rId42"/>
    <p:sldId id="294" r:id="rId43"/>
    <p:sldId id="295" r:id="rId44"/>
    <p:sldId id="296" r:id="rId45"/>
    <p:sldId id="297" r:id="rId46"/>
    <p:sldId id="298" r:id="rId47"/>
    <p:sldId id="310" r:id="rId48"/>
    <p:sldId id="311" r:id="rId49"/>
    <p:sldId id="312" r:id="rId50"/>
    <p:sldId id="299" r:id="rId51"/>
    <p:sldId id="301" r:id="rId52"/>
    <p:sldId id="302" r:id="rId53"/>
    <p:sldId id="303" r:id="rId54"/>
    <p:sldId id="304" r:id="rId55"/>
    <p:sldId id="305" r:id="rId56"/>
    <p:sldId id="306" r:id="rId57"/>
    <p:sldId id="307" r:id="rId5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D35A0"/>
    <a:srgbClr val="AE8F38"/>
    <a:srgbClr val="6600CC"/>
    <a:srgbClr val="23D2F5"/>
    <a:srgbClr val="66FF33"/>
    <a:srgbClr val="BF903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5004B-4AE4-4DA6-BA51-D50011C2D29B}" type="datetimeFigureOut">
              <a:rPr lang="ru-RU" smtClean="0"/>
              <a:pPr/>
              <a:t>21.01.2014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62375-B491-49AB-968A-111DDAD1D9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5004B-4AE4-4DA6-BA51-D50011C2D29B}" type="datetimeFigureOut">
              <a:rPr lang="ru-RU" smtClean="0"/>
              <a:pPr/>
              <a:t>21.01.2014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62375-B491-49AB-968A-111DDAD1D9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5004B-4AE4-4DA6-BA51-D50011C2D29B}" type="datetimeFigureOut">
              <a:rPr lang="ru-RU" smtClean="0"/>
              <a:pPr/>
              <a:t>21.01.2014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62375-B491-49AB-968A-111DDAD1D9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5004B-4AE4-4DA6-BA51-D50011C2D29B}" type="datetimeFigureOut">
              <a:rPr lang="ru-RU" smtClean="0"/>
              <a:pPr/>
              <a:t>21.01.2014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62375-B491-49AB-968A-111DDAD1D9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5004B-4AE4-4DA6-BA51-D50011C2D29B}" type="datetimeFigureOut">
              <a:rPr lang="ru-RU" smtClean="0"/>
              <a:pPr/>
              <a:t>21.01.2014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62375-B491-49AB-968A-111DDAD1D9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5004B-4AE4-4DA6-BA51-D50011C2D29B}" type="datetimeFigureOut">
              <a:rPr lang="ru-RU" smtClean="0"/>
              <a:pPr/>
              <a:t>21.01.2014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62375-B491-49AB-968A-111DDAD1D9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5004B-4AE4-4DA6-BA51-D50011C2D29B}" type="datetimeFigureOut">
              <a:rPr lang="ru-RU" smtClean="0"/>
              <a:pPr/>
              <a:t>21.01.2014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62375-B491-49AB-968A-111DDAD1D9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5004B-4AE4-4DA6-BA51-D50011C2D29B}" type="datetimeFigureOut">
              <a:rPr lang="ru-RU" smtClean="0"/>
              <a:pPr/>
              <a:t>21.01.2014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62375-B491-49AB-968A-111DDAD1D9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5004B-4AE4-4DA6-BA51-D50011C2D29B}" type="datetimeFigureOut">
              <a:rPr lang="ru-RU" smtClean="0"/>
              <a:pPr/>
              <a:t>21.01.2014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62375-B491-49AB-968A-111DDAD1D9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5004B-4AE4-4DA6-BA51-D50011C2D29B}" type="datetimeFigureOut">
              <a:rPr lang="ru-RU" smtClean="0"/>
              <a:pPr/>
              <a:t>21.01.2014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62375-B491-49AB-968A-111DDAD1D9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5004B-4AE4-4DA6-BA51-D50011C2D29B}" type="datetimeFigureOut">
              <a:rPr lang="ru-RU" smtClean="0"/>
              <a:pPr/>
              <a:t>21.01.2014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62375-B491-49AB-968A-111DDAD1D9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82"/>
            </a:gs>
            <a:gs pos="34000">
              <a:srgbClr val="0047FF"/>
            </a:gs>
            <a:gs pos="0">
              <a:srgbClr val="000082"/>
            </a:gs>
            <a:gs pos="0">
              <a:srgbClr val="0047FF"/>
            </a:gs>
            <a:gs pos="58000">
              <a:srgbClr val="000082"/>
            </a:gs>
            <a:gs pos="0">
              <a:srgbClr val="0047FF"/>
            </a:gs>
            <a:gs pos="0">
              <a:srgbClr val="000082"/>
            </a:gs>
            <a:gs pos="100000">
              <a:srgbClr val="0047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A5004B-4AE4-4DA6-BA51-D50011C2D29B}" type="datetimeFigureOut">
              <a:rPr lang="ru-RU" smtClean="0"/>
              <a:pPr/>
              <a:t>21.01.2014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62375-B491-49AB-968A-111DDAD1D98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slide" Target="slide31.xml"/><Relationship Id="rId13" Type="http://schemas.openxmlformats.org/officeDocument/2006/relationships/image" Target="../media/image31.png"/><Relationship Id="rId18" Type="http://schemas.openxmlformats.org/officeDocument/2006/relationships/slide" Target="slide37.xml"/><Relationship Id="rId26" Type="http://schemas.openxmlformats.org/officeDocument/2006/relationships/slide" Target="slide42.xml"/><Relationship Id="rId39" Type="http://schemas.openxmlformats.org/officeDocument/2006/relationships/image" Target="../media/image44.png"/><Relationship Id="rId3" Type="http://schemas.openxmlformats.org/officeDocument/2006/relationships/slide" Target="slide51.xml"/><Relationship Id="rId21" Type="http://schemas.openxmlformats.org/officeDocument/2006/relationships/image" Target="../media/image35.png"/><Relationship Id="rId34" Type="http://schemas.openxmlformats.org/officeDocument/2006/relationships/slide" Target="slide46.xml"/><Relationship Id="rId7" Type="http://schemas.openxmlformats.org/officeDocument/2006/relationships/image" Target="../media/image28.png"/><Relationship Id="rId12" Type="http://schemas.openxmlformats.org/officeDocument/2006/relationships/slide" Target="slide34.xml"/><Relationship Id="rId17" Type="http://schemas.openxmlformats.org/officeDocument/2006/relationships/image" Target="../media/image33.png"/><Relationship Id="rId25" Type="http://schemas.openxmlformats.org/officeDocument/2006/relationships/image" Target="../media/image37.png"/><Relationship Id="rId33" Type="http://schemas.openxmlformats.org/officeDocument/2006/relationships/image" Target="../media/image41.png"/><Relationship Id="rId38" Type="http://schemas.openxmlformats.org/officeDocument/2006/relationships/slide" Target="slide48.xml"/><Relationship Id="rId2" Type="http://schemas.openxmlformats.org/officeDocument/2006/relationships/slide" Target="slide50.xml"/><Relationship Id="rId16" Type="http://schemas.openxmlformats.org/officeDocument/2006/relationships/slide" Target="slide36.xml"/><Relationship Id="rId20" Type="http://schemas.openxmlformats.org/officeDocument/2006/relationships/slide" Target="slide39.xml"/><Relationship Id="rId29" Type="http://schemas.openxmlformats.org/officeDocument/2006/relationships/image" Target="../media/image39.png"/><Relationship Id="rId41" Type="http://schemas.openxmlformats.org/officeDocument/2006/relationships/image" Target="../media/image45.png"/><Relationship Id="rId1" Type="http://schemas.openxmlformats.org/officeDocument/2006/relationships/slideLayout" Target="../slideLayouts/slideLayout1.xml"/><Relationship Id="rId6" Type="http://schemas.openxmlformats.org/officeDocument/2006/relationships/slide" Target="slide30.xml"/><Relationship Id="rId11" Type="http://schemas.openxmlformats.org/officeDocument/2006/relationships/image" Target="../media/image30.png"/><Relationship Id="rId24" Type="http://schemas.openxmlformats.org/officeDocument/2006/relationships/slide" Target="slide41.xml"/><Relationship Id="rId32" Type="http://schemas.openxmlformats.org/officeDocument/2006/relationships/slide" Target="slide45.xml"/><Relationship Id="rId37" Type="http://schemas.openxmlformats.org/officeDocument/2006/relationships/image" Target="../media/image43.png"/><Relationship Id="rId40" Type="http://schemas.openxmlformats.org/officeDocument/2006/relationships/slide" Target="slide49.xml"/><Relationship Id="rId5" Type="http://schemas.openxmlformats.org/officeDocument/2006/relationships/image" Target="../media/image27.png"/><Relationship Id="rId15" Type="http://schemas.openxmlformats.org/officeDocument/2006/relationships/image" Target="../media/image32.png"/><Relationship Id="rId23" Type="http://schemas.openxmlformats.org/officeDocument/2006/relationships/image" Target="../media/image36.png"/><Relationship Id="rId28" Type="http://schemas.openxmlformats.org/officeDocument/2006/relationships/slide" Target="slide43.xml"/><Relationship Id="rId36" Type="http://schemas.openxmlformats.org/officeDocument/2006/relationships/slide" Target="slide47.xml"/><Relationship Id="rId10" Type="http://schemas.openxmlformats.org/officeDocument/2006/relationships/slide" Target="slide32.xml"/><Relationship Id="rId19" Type="http://schemas.openxmlformats.org/officeDocument/2006/relationships/image" Target="../media/image34.png"/><Relationship Id="rId31" Type="http://schemas.openxmlformats.org/officeDocument/2006/relationships/image" Target="../media/image40.png"/><Relationship Id="rId4" Type="http://schemas.openxmlformats.org/officeDocument/2006/relationships/slide" Target="slide29.xml"/><Relationship Id="rId9" Type="http://schemas.openxmlformats.org/officeDocument/2006/relationships/image" Target="../media/image29.png"/><Relationship Id="rId14" Type="http://schemas.openxmlformats.org/officeDocument/2006/relationships/slide" Target="slide35.xml"/><Relationship Id="rId22" Type="http://schemas.openxmlformats.org/officeDocument/2006/relationships/slide" Target="slide40.xml"/><Relationship Id="rId27" Type="http://schemas.openxmlformats.org/officeDocument/2006/relationships/image" Target="../media/image38.png"/><Relationship Id="rId30" Type="http://schemas.openxmlformats.org/officeDocument/2006/relationships/slide" Target="slide44.xml"/><Relationship Id="rId35" Type="http://schemas.openxmlformats.org/officeDocument/2006/relationships/image" Target="../media/image42.png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6.xml"/><Relationship Id="rId13" Type="http://schemas.openxmlformats.org/officeDocument/2006/relationships/image" Target="../media/image6.png"/><Relationship Id="rId18" Type="http://schemas.openxmlformats.org/officeDocument/2006/relationships/slide" Target="slide12.xml"/><Relationship Id="rId26" Type="http://schemas.openxmlformats.org/officeDocument/2006/relationships/slide" Target="slide16.xml"/><Relationship Id="rId39" Type="http://schemas.openxmlformats.org/officeDocument/2006/relationships/image" Target="../media/image19.png"/><Relationship Id="rId3" Type="http://schemas.openxmlformats.org/officeDocument/2006/relationships/slide" Target="slide27.xml"/><Relationship Id="rId21" Type="http://schemas.openxmlformats.org/officeDocument/2006/relationships/image" Target="../media/image10.png"/><Relationship Id="rId34" Type="http://schemas.openxmlformats.org/officeDocument/2006/relationships/slide" Target="slide21.xml"/><Relationship Id="rId42" Type="http://schemas.openxmlformats.org/officeDocument/2006/relationships/slide" Target="slide26.xml"/><Relationship Id="rId7" Type="http://schemas.openxmlformats.org/officeDocument/2006/relationships/image" Target="../media/image3.png"/><Relationship Id="rId12" Type="http://schemas.openxmlformats.org/officeDocument/2006/relationships/slide" Target="slide9.xml"/><Relationship Id="rId17" Type="http://schemas.openxmlformats.org/officeDocument/2006/relationships/image" Target="../media/image8.png"/><Relationship Id="rId25" Type="http://schemas.openxmlformats.org/officeDocument/2006/relationships/image" Target="../media/image12.png"/><Relationship Id="rId33" Type="http://schemas.openxmlformats.org/officeDocument/2006/relationships/image" Target="../media/image16.png"/><Relationship Id="rId38" Type="http://schemas.openxmlformats.org/officeDocument/2006/relationships/slide" Target="slide23.xml"/><Relationship Id="rId2" Type="http://schemas.openxmlformats.org/officeDocument/2006/relationships/slide" Target="slide28.xml"/><Relationship Id="rId16" Type="http://schemas.openxmlformats.org/officeDocument/2006/relationships/slide" Target="slide11.xml"/><Relationship Id="rId20" Type="http://schemas.openxmlformats.org/officeDocument/2006/relationships/slide" Target="slide13.xml"/><Relationship Id="rId29" Type="http://schemas.openxmlformats.org/officeDocument/2006/relationships/image" Target="../media/image14.png"/><Relationship Id="rId41" Type="http://schemas.openxmlformats.org/officeDocument/2006/relationships/image" Target="../media/image20.png"/><Relationship Id="rId1" Type="http://schemas.openxmlformats.org/officeDocument/2006/relationships/slideLayout" Target="../slideLayouts/slideLayout1.xml"/><Relationship Id="rId6" Type="http://schemas.openxmlformats.org/officeDocument/2006/relationships/slide" Target="slide5.xml"/><Relationship Id="rId11" Type="http://schemas.openxmlformats.org/officeDocument/2006/relationships/image" Target="../media/image5.png"/><Relationship Id="rId24" Type="http://schemas.openxmlformats.org/officeDocument/2006/relationships/slide" Target="slide15.xml"/><Relationship Id="rId32" Type="http://schemas.openxmlformats.org/officeDocument/2006/relationships/slide" Target="slide20.xml"/><Relationship Id="rId37" Type="http://schemas.openxmlformats.org/officeDocument/2006/relationships/image" Target="../media/image18.png"/><Relationship Id="rId40" Type="http://schemas.openxmlformats.org/officeDocument/2006/relationships/slide" Target="slide24.xml"/><Relationship Id="rId5" Type="http://schemas.openxmlformats.org/officeDocument/2006/relationships/image" Target="../media/image2.png"/><Relationship Id="rId15" Type="http://schemas.openxmlformats.org/officeDocument/2006/relationships/image" Target="../media/image7.png"/><Relationship Id="rId23" Type="http://schemas.openxmlformats.org/officeDocument/2006/relationships/image" Target="../media/image11.png"/><Relationship Id="rId28" Type="http://schemas.openxmlformats.org/officeDocument/2006/relationships/slide" Target="slide18.xml"/><Relationship Id="rId36" Type="http://schemas.openxmlformats.org/officeDocument/2006/relationships/slide" Target="slide22.xml"/><Relationship Id="rId10" Type="http://schemas.openxmlformats.org/officeDocument/2006/relationships/slide" Target="slide7.xml"/><Relationship Id="rId19" Type="http://schemas.openxmlformats.org/officeDocument/2006/relationships/image" Target="../media/image9.png"/><Relationship Id="rId31" Type="http://schemas.openxmlformats.org/officeDocument/2006/relationships/image" Target="../media/image15.png"/><Relationship Id="rId4" Type="http://schemas.openxmlformats.org/officeDocument/2006/relationships/slide" Target="slide4.xml"/><Relationship Id="rId9" Type="http://schemas.openxmlformats.org/officeDocument/2006/relationships/image" Target="../media/image4.png"/><Relationship Id="rId14" Type="http://schemas.openxmlformats.org/officeDocument/2006/relationships/slide" Target="slide10.xml"/><Relationship Id="rId22" Type="http://schemas.openxmlformats.org/officeDocument/2006/relationships/slide" Target="slide14.xml"/><Relationship Id="rId27" Type="http://schemas.openxmlformats.org/officeDocument/2006/relationships/image" Target="../media/image13.png"/><Relationship Id="rId30" Type="http://schemas.openxmlformats.org/officeDocument/2006/relationships/slide" Target="slide19.xml"/><Relationship Id="rId35" Type="http://schemas.openxmlformats.org/officeDocument/2006/relationships/image" Target="../media/image17.png"/><Relationship Id="rId43" Type="http://schemas.openxmlformats.org/officeDocument/2006/relationships/image" Target="../media/image21.pn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" Target="slide2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" Target="slide28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" Target="slide28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" Target="slide28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" Target="slide28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slide" Target="slide2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slide" Target="slide2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slide" Target="slide2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slide" Target="slide28.xml"/><Relationship Id="rId2" Type="http://schemas.openxmlformats.org/officeDocument/2006/relationships/image" Target="../media/image46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slide" Target="slide28.xml"/><Relationship Id="rId2" Type="http://schemas.openxmlformats.org/officeDocument/2006/relationships/image" Target="../media/image47.jpe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slide" Target="slide28.xml"/><Relationship Id="rId2" Type="http://schemas.openxmlformats.org/officeDocument/2006/relationships/image" Target="../media/image48.jpe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slide" Target="slide28.xml"/><Relationship Id="rId2" Type="http://schemas.openxmlformats.org/officeDocument/2006/relationships/image" Target="../media/image49.jpe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slide" Target="slide28.xml"/><Relationship Id="rId2" Type="http://schemas.openxmlformats.org/officeDocument/2006/relationships/image" Target="../media/image50.jpe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slide" Target="slide28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slide" Target="slide28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slide" Target="slide2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slide" Target="slide28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8" Type="http://schemas.openxmlformats.org/officeDocument/2006/relationships/slide" Target="slide55.xml"/><Relationship Id="rId13" Type="http://schemas.openxmlformats.org/officeDocument/2006/relationships/image" Target="../media/image56.png"/><Relationship Id="rId3" Type="http://schemas.openxmlformats.org/officeDocument/2006/relationships/image" Target="../media/image51.png"/><Relationship Id="rId7" Type="http://schemas.openxmlformats.org/officeDocument/2006/relationships/image" Target="../media/image53.png"/><Relationship Id="rId12" Type="http://schemas.openxmlformats.org/officeDocument/2006/relationships/slide" Target="slide57.xml"/><Relationship Id="rId2" Type="http://schemas.openxmlformats.org/officeDocument/2006/relationships/slide" Target="slide5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54.xml"/><Relationship Id="rId11" Type="http://schemas.openxmlformats.org/officeDocument/2006/relationships/image" Target="../media/image55.png"/><Relationship Id="rId5" Type="http://schemas.openxmlformats.org/officeDocument/2006/relationships/image" Target="../media/image52.png"/><Relationship Id="rId10" Type="http://schemas.openxmlformats.org/officeDocument/2006/relationships/slide" Target="slide56.xml"/><Relationship Id="rId4" Type="http://schemas.openxmlformats.org/officeDocument/2006/relationships/slide" Target="slide53.xml"/><Relationship Id="rId9" Type="http://schemas.openxmlformats.org/officeDocument/2006/relationships/image" Target="../media/image54.png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slide" Target="slide51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slide" Target="slide51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slide" Target="slide51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slide" Target="slide51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slide" Target="slide51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slide" Target="slide5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User\Desktop\6f8a21361f9e89014d043fb2a3f985e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928726" y="0"/>
            <a:ext cx="10930014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1071538" y="1"/>
            <a:ext cx="742952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Пословицы</a:t>
            </a:r>
            <a:r>
              <a:rPr kumimoji="0" lang="ru-RU" sz="3600" b="1" i="1" u="none" strike="noStrike" cap="none" normalizeH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за </a:t>
            </a: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100</a:t>
            </a:r>
            <a:endParaRPr kumimoji="0" lang="ru-RU" sz="4800" b="0" i="1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143240" y="2357430"/>
            <a:ext cx="485350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….одного не ждут</a:t>
            </a:r>
            <a:endParaRPr lang="ru-RU" sz="4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1142976" y="2428868"/>
            <a:ext cx="193065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Семеро</a:t>
            </a:r>
          </a:p>
        </p:txBody>
      </p:sp>
      <p:sp>
        <p:nvSpPr>
          <p:cNvPr id="13" name="Стрелка вверх 12">
            <a:hlinkClick r:id="rId2" action="ppaction://hlinksldjump"/>
          </p:cNvPr>
          <p:cNvSpPr/>
          <p:nvPr/>
        </p:nvSpPr>
        <p:spPr>
          <a:xfrm>
            <a:off x="8286776" y="6000768"/>
            <a:ext cx="857224" cy="642942"/>
          </a:xfrm>
          <a:prstGeom prst="upArrow">
            <a:avLst/>
          </a:prstGeom>
          <a:gradFill>
            <a:gsLst>
              <a:gs pos="0">
                <a:srgbClr val="FFFFFF"/>
              </a:gs>
              <a:gs pos="16000">
                <a:srgbClr val="1F1F1F"/>
              </a:gs>
              <a:gs pos="17999">
                <a:srgbClr val="FFFFFF"/>
              </a:gs>
              <a:gs pos="42000">
                <a:srgbClr val="636363"/>
              </a:gs>
              <a:gs pos="53000">
                <a:srgbClr val="CFCFCF"/>
              </a:gs>
              <a:gs pos="66000">
                <a:srgbClr val="CFCFCF"/>
              </a:gs>
              <a:gs pos="75999">
                <a:srgbClr val="1F1F1F"/>
              </a:gs>
              <a:gs pos="78999">
                <a:srgbClr val="FFFFFF"/>
              </a:gs>
              <a:gs pos="100000">
                <a:srgbClr val="7F7F7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7-конечная звезда 13"/>
          <p:cNvSpPr/>
          <p:nvPr/>
        </p:nvSpPr>
        <p:spPr>
          <a:xfrm>
            <a:off x="8358214" y="4357694"/>
            <a:ext cx="642942" cy="642942"/>
          </a:xfrm>
          <a:prstGeom prst="star7">
            <a:avLst/>
          </a:prstGeom>
          <a:gradFill>
            <a:gsLst>
              <a:gs pos="0">
                <a:srgbClr val="CBCBCB"/>
              </a:gs>
              <a:gs pos="13000">
                <a:srgbClr val="5F5F5F"/>
              </a:gs>
              <a:gs pos="21001">
                <a:srgbClr val="5F5F5F"/>
              </a:gs>
              <a:gs pos="63000">
                <a:srgbClr val="FFFFFF"/>
              </a:gs>
              <a:gs pos="67000">
                <a:srgbClr val="B2B2B2"/>
              </a:gs>
              <a:gs pos="69000">
                <a:srgbClr val="292929"/>
              </a:gs>
              <a:gs pos="82001">
                <a:srgbClr val="777777"/>
              </a:gs>
              <a:gs pos="100000">
                <a:srgbClr val="EAEAE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1071538" y="1"/>
            <a:ext cx="742952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Пословицы</a:t>
            </a:r>
            <a:r>
              <a:rPr kumimoji="0" lang="ru-RU" sz="3600" b="1" i="1" u="none" strike="noStrike" cap="none" normalizeH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за </a:t>
            </a: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200</a:t>
            </a:r>
            <a:endParaRPr kumimoji="0" lang="ru-RU" sz="4800" b="0" i="1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643042" y="2428868"/>
            <a:ext cx="6697603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За … зайцами погонишься,</a:t>
            </a:r>
          </a:p>
          <a:p>
            <a:r>
              <a:rPr lang="ru-RU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ни … не поймаешь</a:t>
            </a:r>
            <a:endParaRPr lang="ru-RU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2071670" y="1857364"/>
            <a:ext cx="132517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Двумя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2000232" y="3786190"/>
            <a:ext cx="148226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Одного</a:t>
            </a:r>
          </a:p>
        </p:txBody>
      </p:sp>
      <p:sp>
        <p:nvSpPr>
          <p:cNvPr id="14" name="Стрелка вверх 13">
            <a:hlinkClick r:id="rId2" action="ppaction://hlinksldjump"/>
          </p:cNvPr>
          <p:cNvSpPr/>
          <p:nvPr/>
        </p:nvSpPr>
        <p:spPr>
          <a:xfrm>
            <a:off x="8286776" y="6000768"/>
            <a:ext cx="857224" cy="642942"/>
          </a:xfrm>
          <a:prstGeom prst="upArrow">
            <a:avLst/>
          </a:prstGeom>
          <a:gradFill>
            <a:gsLst>
              <a:gs pos="0">
                <a:srgbClr val="FFFFFF"/>
              </a:gs>
              <a:gs pos="16000">
                <a:srgbClr val="1F1F1F"/>
              </a:gs>
              <a:gs pos="17999">
                <a:srgbClr val="FFFFFF"/>
              </a:gs>
              <a:gs pos="42000">
                <a:srgbClr val="636363"/>
              </a:gs>
              <a:gs pos="53000">
                <a:srgbClr val="CFCFCF"/>
              </a:gs>
              <a:gs pos="66000">
                <a:srgbClr val="CFCFCF"/>
              </a:gs>
              <a:gs pos="75999">
                <a:srgbClr val="1F1F1F"/>
              </a:gs>
              <a:gs pos="78999">
                <a:srgbClr val="FFFFFF"/>
              </a:gs>
              <a:gs pos="100000">
                <a:srgbClr val="7F7F7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7-конечная звезда 14"/>
          <p:cNvSpPr/>
          <p:nvPr/>
        </p:nvSpPr>
        <p:spPr>
          <a:xfrm>
            <a:off x="8358214" y="4357694"/>
            <a:ext cx="642942" cy="642942"/>
          </a:xfrm>
          <a:prstGeom prst="star7">
            <a:avLst/>
          </a:prstGeom>
          <a:gradFill>
            <a:gsLst>
              <a:gs pos="0">
                <a:srgbClr val="CBCBCB"/>
              </a:gs>
              <a:gs pos="13000">
                <a:srgbClr val="5F5F5F"/>
              </a:gs>
              <a:gs pos="21001">
                <a:srgbClr val="5F5F5F"/>
              </a:gs>
              <a:gs pos="63000">
                <a:srgbClr val="FFFFFF"/>
              </a:gs>
              <a:gs pos="67000">
                <a:srgbClr val="B2B2B2"/>
              </a:gs>
              <a:gs pos="69000">
                <a:srgbClr val="292929"/>
              </a:gs>
              <a:gs pos="82001">
                <a:srgbClr val="777777"/>
              </a:gs>
              <a:gs pos="100000">
                <a:srgbClr val="EAEAE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1071538" y="1"/>
            <a:ext cx="742952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Пословицы</a:t>
            </a:r>
            <a:r>
              <a:rPr kumimoji="0" lang="ru-RU" sz="3600" b="1" i="1" u="none" strike="noStrike" cap="none" normalizeH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за </a:t>
            </a: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300</a:t>
            </a:r>
            <a:endParaRPr kumimoji="0" lang="ru-RU" sz="4800" b="0" i="1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643042" y="2428868"/>
            <a:ext cx="628935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Обещанного … года ждут</a:t>
            </a:r>
            <a:endParaRPr lang="ru-RU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4572000" y="1785926"/>
            <a:ext cx="101508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Три</a:t>
            </a:r>
          </a:p>
        </p:txBody>
      </p:sp>
      <p:sp>
        <p:nvSpPr>
          <p:cNvPr id="14" name="Стрелка вверх 13">
            <a:hlinkClick r:id="rId2" action="ppaction://hlinksldjump"/>
          </p:cNvPr>
          <p:cNvSpPr/>
          <p:nvPr/>
        </p:nvSpPr>
        <p:spPr>
          <a:xfrm>
            <a:off x="8286776" y="6000768"/>
            <a:ext cx="857224" cy="642942"/>
          </a:xfrm>
          <a:prstGeom prst="upArrow">
            <a:avLst/>
          </a:prstGeom>
          <a:gradFill>
            <a:gsLst>
              <a:gs pos="0">
                <a:srgbClr val="FFFFFF"/>
              </a:gs>
              <a:gs pos="16000">
                <a:srgbClr val="1F1F1F"/>
              </a:gs>
              <a:gs pos="17999">
                <a:srgbClr val="FFFFFF"/>
              </a:gs>
              <a:gs pos="42000">
                <a:srgbClr val="636363"/>
              </a:gs>
              <a:gs pos="53000">
                <a:srgbClr val="CFCFCF"/>
              </a:gs>
              <a:gs pos="66000">
                <a:srgbClr val="CFCFCF"/>
              </a:gs>
              <a:gs pos="75999">
                <a:srgbClr val="1F1F1F"/>
              </a:gs>
              <a:gs pos="78999">
                <a:srgbClr val="FFFFFF"/>
              </a:gs>
              <a:gs pos="100000">
                <a:srgbClr val="7F7F7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7-конечная звезда 14"/>
          <p:cNvSpPr/>
          <p:nvPr/>
        </p:nvSpPr>
        <p:spPr>
          <a:xfrm>
            <a:off x="8358214" y="4357694"/>
            <a:ext cx="642942" cy="642942"/>
          </a:xfrm>
          <a:prstGeom prst="star7">
            <a:avLst/>
          </a:prstGeom>
          <a:gradFill>
            <a:gsLst>
              <a:gs pos="0">
                <a:srgbClr val="CBCBCB"/>
              </a:gs>
              <a:gs pos="13000">
                <a:srgbClr val="5F5F5F"/>
              </a:gs>
              <a:gs pos="21001">
                <a:srgbClr val="5F5F5F"/>
              </a:gs>
              <a:gs pos="63000">
                <a:srgbClr val="FFFFFF"/>
              </a:gs>
              <a:gs pos="67000">
                <a:srgbClr val="B2B2B2"/>
              </a:gs>
              <a:gs pos="69000">
                <a:srgbClr val="292929"/>
              </a:gs>
              <a:gs pos="82001">
                <a:srgbClr val="777777"/>
              </a:gs>
              <a:gs pos="100000">
                <a:srgbClr val="EAEAE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1071538" y="1"/>
            <a:ext cx="742952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Пословицы</a:t>
            </a:r>
            <a:r>
              <a:rPr kumimoji="0" lang="ru-RU" sz="3600" b="1" i="1" u="none" strike="noStrike" cap="none" normalizeH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за </a:t>
            </a: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400</a:t>
            </a:r>
            <a:endParaRPr kumimoji="0" lang="ru-RU" sz="4800" b="0" i="1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85786" y="2428868"/>
            <a:ext cx="7655365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У ленивого Емели … четвергов</a:t>
            </a:r>
          </a:p>
          <a:p>
            <a:r>
              <a:rPr lang="ru-RU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на недели</a:t>
            </a:r>
            <a:endParaRPr lang="ru-RU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4857752" y="1928802"/>
            <a:ext cx="139365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Семь</a:t>
            </a:r>
          </a:p>
        </p:txBody>
      </p:sp>
      <p:sp>
        <p:nvSpPr>
          <p:cNvPr id="13" name="Стрелка вверх 12">
            <a:hlinkClick r:id="rId2" action="ppaction://hlinksldjump"/>
          </p:cNvPr>
          <p:cNvSpPr/>
          <p:nvPr/>
        </p:nvSpPr>
        <p:spPr>
          <a:xfrm>
            <a:off x="8286776" y="6000768"/>
            <a:ext cx="857224" cy="642942"/>
          </a:xfrm>
          <a:prstGeom prst="upArrow">
            <a:avLst/>
          </a:prstGeom>
          <a:gradFill>
            <a:gsLst>
              <a:gs pos="0">
                <a:srgbClr val="FFFFFF"/>
              </a:gs>
              <a:gs pos="16000">
                <a:srgbClr val="1F1F1F"/>
              </a:gs>
              <a:gs pos="17999">
                <a:srgbClr val="FFFFFF"/>
              </a:gs>
              <a:gs pos="42000">
                <a:srgbClr val="636363"/>
              </a:gs>
              <a:gs pos="53000">
                <a:srgbClr val="CFCFCF"/>
              </a:gs>
              <a:gs pos="66000">
                <a:srgbClr val="CFCFCF"/>
              </a:gs>
              <a:gs pos="75999">
                <a:srgbClr val="1F1F1F"/>
              </a:gs>
              <a:gs pos="78999">
                <a:srgbClr val="FFFFFF"/>
              </a:gs>
              <a:gs pos="100000">
                <a:srgbClr val="7F7F7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7-конечная звезда 13"/>
          <p:cNvSpPr/>
          <p:nvPr/>
        </p:nvSpPr>
        <p:spPr>
          <a:xfrm>
            <a:off x="8358214" y="4357694"/>
            <a:ext cx="642942" cy="642942"/>
          </a:xfrm>
          <a:prstGeom prst="star7">
            <a:avLst/>
          </a:prstGeom>
          <a:gradFill>
            <a:gsLst>
              <a:gs pos="0">
                <a:srgbClr val="CBCBCB"/>
              </a:gs>
              <a:gs pos="13000">
                <a:srgbClr val="5F5F5F"/>
              </a:gs>
              <a:gs pos="21001">
                <a:srgbClr val="5F5F5F"/>
              </a:gs>
              <a:gs pos="63000">
                <a:srgbClr val="FFFFFF"/>
              </a:gs>
              <a:gs pos="67000">
                <a:srgbClr val="B2B2B2"/>
              </a:gs>
              <a:gs pos="69000">
                <a:srgbClr val="292929"/>
              </a:gs>
              <a:gs pos="82001">
                <a:srgbClr val="777777"/>
              </a:gs>
              <a:gs pos="100000">
                <a:srgbClr val="EAEAE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1071538" y="1"/>
            <a:ext cx="742952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Пословицы</a:t>
            </a:r>
            <a:r>
              <a:rPr kumimoji="0" lang="ru-RU" sz="3600" b="1" i="1" u="none" strike="noStrike" cap="none" normalizeH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за </a:t>
            </a: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500</a:t>
            </a:r>
            <a:endParaRPr kumimoji="0" lang="ru-RU" sz="4800" b="0" i="1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643306" y="2500306"/>
            <a:ext cx="3969869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…раз отмерь, </a:t>
            </a:r>
          </a:p>
          <a:p>
            <a:r>
              <a:rPr lang="ru-RU" sz="4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… раз отрежь.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2214546" y="2571744"/>
            <a:ext cx="139365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Семь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2285984" y="3214686"/>
            <a:ext cx="138826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Один</a:t>
            </a:r>
          </a:p>
        </p:txBody>
      </p:sp>
      <p:sp>
        <p:nvSpPr>
          <p:cNvPr id="14" name="Стрелка вверх 13">
            <a:hlinkClick r:id="rId2" action="ppaction://hlinksldjump"/>
          </p:cNvPr>
          <p:cNvSpPr/>
          <p:nvPr/>
        </p:nvSpPr>
        <p:spPr>
          <a:xfrm>
            <a:off x="8286776" y="6000768"/>
            <a:ext cx="857224" cy="642942"/>
          </a:xfrm>
          <a:prstGeom prst="upArrow">
            <a:avLst/>
          </a:prstGeom>
          <a:gradFill>
            <a:gsLst>
              <a:gs pos="0">
                <a:srgbClr val="FFFFFF"/>
              </a:gs>
              <a:gs pos="16000">
                <a:srgbClr val="1F1F1F"/>
              </a:gs>
              <a:gs pos="17999">
                <a:srgbClr val="FFFFFF"/>
              </a:gs>
              <a:gs pos="42000">
                <a:srgbClr val="636363"/>
              </a:gs>
              <a:gs pos="53000">
                <a:srgbClr val="CFCFCF"/>
              </a:gs>
              <a:gs pos="66000">
                <a:srgbClr val="CFCFCF"/>
              </a:gs>
              <a:gs pos="75999">
                <a:srgbClr val="1F1F1F"/>
              </a:gs>
              <a:gs pos="78999">
                <a:srgbClr val="FFFFFF"/>
              </a:gs>
              <a:gs pos="100000">
                <a:srgbClr val="7F7F7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7-конечная звезда 14"/>
          <p:cNvSpPr/>
          <p:nvPr/>
        </p:nvSpPr>
        <p:spPr>
          <a:xfrm>
            <a:off x="8358214" y="4357694"/>
            <a:ext cx="642942" cy="642942"/>
          </a:xfrm>
          <a:prstGeom prst="star7">
            <a:avLst/>
          </a:prstGeom>
          <a:gradFill>
            <a:gsLst>
              <a:gs pos="0">
                <a:srgbClr val="CBCBCB"/>
              </a:gs>
              <a:gs pos="13000">
                <a:srgbClr val="5F5F5F"/>
              </a:gs>
              <a:gs pos="21001">
                <a:srgbClr val="5F5F5F"/>
              </a:gs>
              <a:gs pos="63000">
                <a:srgbClr val="FFFFFF"/>
              </a:gs>
              <a:gs pos="67000">
                <a:srgbClr val="B2B2B2"/>
              </a:gs>
              <a:gs pos="69000">
                <a:srgbClr val="292929"/>
              </a:gs>
              <a:gs pos="82001">
                <a:srgbClr val="777777"/>
              </a:gs>
              <a:gs pos="100000">
                <a:srgbClr val="EAEAE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1071538" y="1"/>
            <a:ext cx="742952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23D2F5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Веселые задачи</a:t>
            </a:r>
            <a:r>
              <a:rPr kumimoji="0" lang="ru-RU" sz="3600" b="1" i="1" u="none" strike="noStrike" cap="none" normalizeH="0" dirty="0" smtClean="0">
                <a:ln>
                  <a:noFill/>
                </a:ln>
                <a:solidFill>
                  <a:srgbClr val="23D2F5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за </a:t>
            </a: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23D2F5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100</a:t>
            </a:r>
            <a:endParaRPr kumimoji="0" lang="ru-RU" sz="4800" b="0" i="1" u="none" strike="noStrike" cap="none" normalizeH="0" baseline="0" dirty="0" smtClean="0">
              <a:ln>
                <a:noFill/>
              </a:ln>
              <a:solidFill>
                <a:srgbClr val="23D2F5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28596" y="2000240"/>
            <a:ext cx="835824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Бежала тройка лошадей. Каждая лошадь пробежала 5 км. Сколько км пробежала тройка?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3786182" y="4500570"/>
            <a:ext cx="114165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5 км</a:t>
            </a:r>
          </a:p>
        </p:txBody>
      </p:sp>
      <p:sp>
        <p:nvSpPr>
          <p:cNvPr id="12" name="Стрелка вверх 11">
            <a:hlinkClick r:id="rId2" action="ppaction://hlinksldjump"/>
          </p:cNvPr>
          <p:cNvSpPr/>
          <p:nvPr/>
        </p:nvSpPr>
        <p:spPr>
          <a:xfrm>
            <a:off x="8286776" y="6000768"/>
            <a:ext cx="857224" cy="642942"/>
          </a:xfrm>
          <a:prstGeom prst="upArrow">
            <a:avLst/>
          </a:prstGeom>
          <a:gradFill>
            <a:gsLst>
              <a:gs pos="0">
                <a:srgbClr val="FFFFFF"/>
              </a:gs>
              <a:gs pos="16000">
                <a:srgbClr val="1F1F1F"/>
              </a:gs>
              <a:gs pos="17999">
                <a:srgbClr val="FFFFFF"/>
              </a:gs>
              <a:gs pos="42000">
                <a:srgbClr val="636363"/>
              </a:gs>
              <a:gs pos="53000">
                <a:srgbClr val="CFCFCF"/>
              </a:gs>
              <a:gs pos="66000">
                <a:srgbClr val="CFCFCF"/>
              </a:gs>
              <a:gs pos="75999">
                <a:srgbClr val="1F1F1F"/>
              </a:gs>
              <a:gs pos="78999">
                <a:srgbClr val="FFFFFF"/>
              </a:gs>
              <a:gs pos="100000">
                <a:srgbClr val="7F7F7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7-конечная звезда 13"/>
          <p:cNvSpPr/>
          <p:nvPr/>
        </p:nvSpPr>
        <p:spPr>
          <a:xfrm>
            <a:off x="8358214" y="4357694"/>
            <a:ext cx="642942" cy="642942"/>
          </a:xfrm>
          <a:prstGeom prst="star7">
            <a:avLst/>
          </a:prstGeom>
          <a:gradFill>
            <a:gsLst>
              <a:gs pos="0">
                <a:srgbClr val="CBCBCB"/>
              </a:gs>
              <a:gs pos="13000">
                <a:srgbClr val="5F5F5F"/>
              </a:gs>
              <a:gs pos="21001">
                <a:srgbClr val="5F5F5F"/>
              </a:gs>
              <a:gs pos="63000">
                <a:srgbClr val="FFFFFF"/>
              </a:gs>
              <a:gs pos="67000">
                <a:srgbClr val="B2B2B2"/>
              </a:gs>
              <a:gs pos="69000">
                <a:srgbClr val="292929"/>
              </a:gs>
              <a:gs pos="82001">
                <a:srgbClr val="777777"/>
              </a:gs>
              <a:gs pos="100000">
                <a:srgbClr val="EAEAE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1071538" y="1"/>
            <a:ext cx="742952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23D2F5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Веселые задачи</a:t>
            </a:r>
            <a:r>
              <a:rPr kumimoji="0" lang="ru-RU" sz="3600" b="1" i="1" u="none" strike="noStrike" cap="none" normalizeH="0" dirty="0" smtClean="0">
                <a:ln>
                  <a:noFill/>
                </a:ln>
                <a:solidFill>
                  <a:srgbClr val="23D2F5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за </a:t>
            </a: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23D2F5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200</a:t>
            </a:r>
            <a:endParaRPr kumimoji="0" lang="ru-RU" sz="4800" b="0" i="1" u="none" strike="noStrike" cap="none" normalizeH="0" baseline="0" dirty="0" smtClean="0">
              <a:ln>
                <a:noFill/>
              </a:ln>
              <a:solidFill>
                <a:srgbClr val="23D2F5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2143108" y="2786058"/>
            <a:ext cx="571504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КОТ В МЕШКЕ</a:t>
            </a:r>
            <a:endParaRPr lang="ru-RU" sz="5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1071538" y="1"/>
            <a:ext cx="742952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23D2F5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Веселые задачи</a:t>
            </a:r>
            <a:r>
              <a:rPr kumimoji="0" lang="ru-RU" sz="3600" b="1" i="1" u="none" strike="noStrike" cap="none" normalizeH="0" dirty="0" smtClean="0">
                <a:ln>
                  <a:noFill/>
                </a:ln>
                <a:solidFill>
                  <a:srgbClr val="23D2F5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за </a:t>
            </a: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23D2F5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200</a:t>
            </a:r>
            <a:endParaRPr kumimoji="0" lang="ru-RU" sz="4800" b="0" i="1" u="none" strike="noStrike" cap="none" normalizeH="0" baseline="0" dirty="0" smtClean="0">
              <a:ln>
                <a:noFill/>
              </a:ln>
              <a:solidFill>
                <a:srgbClr val="23D2F5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28596" y="2000240"/>
            <a:ext cx="835824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Шла старуха в Москву, навстречу ей три старика, да еще с каждым стариком по два внука. Сколько всего человек шло в Москву?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2428860" y="4714884"/>
            <a:ext cx="483356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 человек -  Старуха</a:t>
            </a:r>
          </a:p>
        </p:txBody>
      </p:sp>
      <p:sp>
        <p:nvSpPr>
          <p:cNvPr id="12" name="Стрелка вверх 11">
            <a:hlinkClick r:id="rId2" action="ppaction://hlinksldjump"/>
          </p:cNvPr>
          <p:cNvSpPr/>
          <p:nvPr/>
        </p:nvSpPr>
        <p:spPr>
          <a:xfrm>
            <a:off x="8286776" y="6000768"/>
            <a:ext cx="857224" cy="642942"/>
          </a:xfrm>
          <a:prstGeom prst="upArrow">
            <a:avLst/>
          </a:prstGeom>
          <a:gradFill>
            <a:gsLst>
              <a:gs pos="0">
                <a:srgbClr val="FFFFFF"/>
              </a:gs>
              <a:gs pos="16000">
                <a:srgbClr val="1F1F1F"/>
              </a:gs>
              <a:gs pos="17999">
                <a:srgbClr val="FFFFFF"/>
              </a:gs>
              <a:gs pos="42000">
                <a:srgbClr val="636363"/>
              </a:gs>
              <a:gs pos="53000">
                <a:srgbClr val="CFCFCF"/>
              </a:gs>
              <a:gs pos="66000">
                <a:srgbClr val="CFCFCF"/>
              </a:gs>
              <a:gs pos="75999">
                <a:srgbClr val="1F1F1F"/>
              </a:gs>
              <a:gs pos="78999">
                <a:srgbClr val="FFFFFF"/>
              </a:gs>
              <a:gs pos="100000">
                <a:srgbClr val="7F7F7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7-конечная звезда 13"/>
          <p:cNvSpPr/>
          <p:nvPr/>
        </p:nvSpPr>
        <p:spPr>
          <a:xfrm>
            <a:off x="8358214" y="4357694"/>
            <a:ext cx="642942" cy="642942"/>
          </a:xfrm>
          <a:prstGeom prst="star7">
            <a:avLst/>
          </a:prstGeom>
          <a:gradFill>
            <a:gsLst>
              <a:gs pos="0">
                <a:srgbClr val="CBCBCB"/>
              </a:gs>
              <a:gs pos="13000">
                <a:srgbClr val="5F5F5F"/>
              </a:gs>
              <a:gs pos="21001">
                <a:srgbClr val="5F5F5F"/>
              </a:gs>
              <a:gs pos="63000">
                <a:srgbClr val="FFFFFF"/>
              </a:gs>
              <a:gs pos="67000">
                <a:srgbClr val="B2B2B2"/>
              </a:gs>
              <a:gs pos="69000">
                <a:srgbClr val="292929"/>
              </a:gs>
              <a:gs pos="82001">
                <a:srgbClr val="777777"/>
              </a:gs>
              <a:gs pos="100000">
                <a:srgbClr val="EAEAE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1071538" y="1"/>
            <a:ext cx="742952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23D2F5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Веселые задачи</a:t>
            </a:r>
            <a:r>
              <a:rPr kumimoji="0" lang="ru-RU" sz="3600" b="1" i="1" u="none" strike="noStrike" cap="none" normalizeH="0" dirty="0" smtClean="0">
                <a:ln>
                  <a:noFill/>
                </a:ln>
                <a:solidFill>
                  <a:srgbClr val="23D2F5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за </a:t>
            </a: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23D2F5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300</a:t>
            </a:r>
            <a:endParaRPr kumimoji="0" lang="ru-RU" sz="4800" b="0" i="1" u="none" strike="noStrike" cap="none" normalizeH="0" baseline="0" dirty="0" smtClean="0">
              <a:ln>
                <a:noFill/>
              </a:ln>
              <a:solidFill>
                <a:srgbClr val="23D2F5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28596" y="2000240"/>
            <a:ext cx="835824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Шли две матери с дочерьми, да бабушка с внучкой, нашли полтора пирога. Сколько пирогов досталось каждой?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2357422" y="4643446"/>
            <a:ext cx="485267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По половине пирога</a:t>
            </a:r>
          </a:p>
        </p:txBody>
      </p:sp>
      <p:sp>
        <p:nvSpPr>
          <p:cNvPr id="12" name="Стрелка вверх 11">
            <a:hlinkClick r:id="rId2" action="ppaction://hlinksldjump"/>
          </p:cNvPr>
          <p:cNvSpPr/>
          <p:nvPr/>
        </p:nvSpPr>
        <p:spPr>
          <a:xfrm>
            <a:off x="8286776" y="6000768"/>
            <a:ext cx="857224" cy="642942"/>
          </a:xfrm>
          <a:prstGeom prst="upArrow">
            <a:avLst/>
          </a:prstGeom>
          <a:gradFill>
            <a:gsLst>
              <a:gs pos="0">
                <a:srgbClr val="FFFFFF"/>
              </a:gs>
              <a:gs pos="16000">
                <a:srgbClr val="1F1F1F"/>
              </a:gs>
              <a:gs pos="17999">
                <a:srgbClr val="FFFFFF"/>
              </a:gs>
              <a:gs pos="42000">
                <a:srgbClr val="636363"/>
              </a:gs>
              <a:gs pos="53000">
                <a:srgbClr val="CFCFCF"/>
              </a:gs>
              <a:gs pos="66000">
                <a:srgbClr val="CFCFCF"/>
              </a:gs>
              <a:gs pos="75999">
                <a:srgbClr val="1F1F1F"/>
              </a:gs>
              <a:gs pos="78999">
                <a:srgbClr val="FFFFFF"/>
              </a:gs>
              <a:gs pos="100000">
                <a:srgbClr val="7F7F7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7-конечная звезда 13"/>
          <p:cNvSpPr/>
          <p:nvPr/>
        </p:nvSpPr>
        <p:spPr>
          <a:xfrm>
            <a:off x="8358214" y="4357694"/>
            <a:ext cx="642942" cy="642942"/>
          </a:xfrm>
          <a:prstGeom prst="star7">
            <a:avLst/>
          </a:prstGeom>
          <a:gradFill>
            <a:gsLst>
              <a:gs pos="0">
                <a:srgbClr val="CBCBCB"/>
              </a:gs>
              <a:gs pos="13000">
                <a:srgbClr val="5F5F5F"/>
              </a:gs>
              <a:gs pos="21001">
                <a:srgbClr val="5F5F5F"/>
              </a:gs>
              <a:gs pos="63000">
                <a:srgbClr val="FFFFFF"/>
              </a:gs>
              <a:gs pos="67000">
                <a:srgbClr val="B2B2B2"/>
              </a:gs>
              <a:gs pos="69000">
                <a:srgbClr val="292929"/>
              </a:gs>
              <a:gs pos="82001">
                <a:srgbClr val="777777"/>
              </a:gs>
              <a:gs pos="100000">
                <a:srgbClr val="EAEAE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1071538" y="1"/>
            <a:ext cx="742952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23D2F5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Веселые задачи</a:t>
            </a:r>
            <a:r>
              <a:rPr kumimoji="0" lang="ru-RU" sz="3600" b="1" i="1" u="none" strike="noStrike" cap="none" normalizeH="0" dirty="0" smtClean="0">
                <a:ln>
                  <a:noFill/>
                </a:ln>
                <a:solidFill>
                  <a:srgbClr val="23D2F5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за </a:t>
            </a: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23D2F5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400</a:t>
            </a:r>
            <a:endParaRPr kumimoji="0" lang="ru-RU" sz="4800" b="0" i="1" u="none" strike="noStrike" cap="none" normalizeH="0" baseline="0" dirty="0" smtClean="0">
              <a:ln>
                <a:noFill/>
              </a:ln>
              <a:solidFill>
                <a:srgbClr val="23D2F5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28596" y="2000240"/>
            <a:ext cx="835824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Летели утки: одна впереди и две позади, одна позади и две впереди, одна между двумя и три в ряд. Сколько летело уток?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4429124" y="4643446"/>
            <a:ext cx="4411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12" name="Стрелка вверх 11">
            <a:hlinkClick r:id="rId2" action="ppaction://hlinksldjump"/>
          </p:cNvPr>
          <p:cNvSpPr/>
          <p:nvPr/>
        </p:nvSpPr>
        <p:spPr>
          <a:xfrm>
            <a:off x="8286776" y="6000768"/>
            <a:ext cx="857224" cy="642942"/>
          </a:xfrm>
          <a:prstGeom prst="upArrow">
            <a:avLst/>
          </a:prstGeom>
          <a:gradFill>
            <a:gsLst>
              <a:gs pos="0">
                <a:srgbClr val="FFFFFF"/>
              </a:gs>
              <a:gs pos="16000">
                <a:srgbClr val="1F1F1F"/>
              </a:gs>
              <a:gs pos="17999">
                <a:srgbClr val="FFFFFF"/>
              </a:gs>
              <a:gs pos="42000">
                <a:srgbClr val="636363"/>
              </a:gs>
              <a:gs pos="53000">
                <a:srgbClr val="CFCFCF"/>
              </a:gs>
              <a:gs pos="66000">
                <a:srgbClr val="CFCFCF"/>
              </a:gs>
              <a:gs pos="75999">
                <a:srgbClr val="1F1F1F"/>
              </a:gs>
              <a:gs pos="78999">
                <a:srgbClr val="FFFFFF"/>
              </a:gs>
              <a:gs pos="100000">
                <a:srgbClr val="7F7F7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7-конечная звезда 13"/>
          <p:cNvSpPr/>
          <p:nvPr/>
        </p:nvSpPr>
        <p:spPr>
          <a:xfrm>
            <a:off x="8358214" y="4357694"/>
            <a:ext cx="642942" cy="642942"/>
          </a:xfrm>
          <a:prstGeom prst="star7">
            <a:avLst/>
          </a:prstGeom>
          <a:gradFill>
            <a:gsLst>
              <a:gs pos="0">
                <a:srgbClr val="CBCBCB"/>
              </a:gs>
              <a:gs pos="13000">
                <a:srgbClr val="5F5F5F"/>
              </a:gs>
              <a:gs pos="21001">
                <a:srgbClr val="5F5F5F"/>
              </a:gs>
              <a:gs pos="63000">
                <a:srgbClr val="FFFFFF"/>
              </a:gs>
              <a:gs pos="67000">
                <a:srgbClr val="B2B2B2"/>
              </a:gs>
              <a:gs pos="69000">
                <a:srgbClr val="292929"/>
              </a:gs>
              <a:gs pos="82001">
                <a:srgbClr val="777777"/>
              </a:gs>
              <a:gs pos="100000">
                <a:srgbClr val="EAEAE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28596" y="1142984"/>
            <a:ext cx="8358246" cy="31547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9900" dirty="0" smtClean="0">
                <a:solidFill>
                  <a:schemeClr val="bg1"/>
                </a:solidFill>
                <a:latin typeface="Andantino script" pitchFamily="2" charset="0"/>
                <a:cs typeface="Arial" pitchFamily="34" charset="0"/>
              </a:rPr>
              <a:t>1 тур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1071538" y="1"/>
            <a:ext cx="742952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23D2F5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Веселые задачи</a:t>
            </a:r>
            <a:r>
              <a:rPr kumimoji="0" lang="ru-RU" sz="3600" b="1" i="1" u="none" strike="noStrike" cap="none" normalizeH="0" dirty="0" smtClean="0">
                <a:ln>
                  <a:noFill/>
                </a:ln>
                <a:solidFill>
                  <a:srgbClr val="23D2F5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за </a:t>
            </a: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23D2F5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500</a:t>
            </a:r>
            <a:endParaRPr kumimoji="0" lang="ru-RU" sz="4800" b="0" i="1" u="none" strike="noStrike" cap="none" normalizeH="0" baseline="0" dirty="0" smtClean="0">
              <a:ln>
                <a:noFill/>
              </a:ln>
              <a:solidFill>
                <a:srgbClr val="23D2F5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28596" y="2000240"/>
            <a:ext cx="835824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Все знают, что два в квадрате – четыре, три в квадрате – девять. А чему равен угол в квадрате?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4429124" y="4643446"/>
            <a:ext cx="88197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90°</a:t>
            </a:r>
          </a:p>
        </p:txBody>
      </p:sp>
      <p:sp>
        <p:nvSpPr>
          <p:cNvPr id="12" name="Стрелка вверх 11">
            <a:hlinkClick r:id="rId2" action="ppaction://hlinksldjump"/>
          </p:cNvPr>
          <p:cNvSpPr/>
          <p:nvPr/>
        </p:nvSpPr>
        <p:spPr>
          <a:xfrm>
            <a:off x="8286776" y="6000768"/>
            <a:ext cx="857224" cy="642942"/>
          </a:xfrm>
          <a:prstGeom prst="upArrow">
            <a:avLst/>
          </a:prstGeom>
          <a:gradFill>
            <a:gsLst>
              <a:gs pos="0">
                <a:srgbClr val="FFFFFF"/>
              </a:gs>
              <a:gs pos="16000">
                <a:srgbClr val="1F1F1F"/>
              </a:gs>
              <a:gs pos="17999">
                <a:srgbClr val="FFFFFF"/>
              </a:gs>
              <a:gs pos="42000">
                <a:srgbClr val="636363"/>
              </a:gs>
              <a:gs pos="53000">
                <a:srgbClr val="CFCFCF"/>
              </a:gs>
              <a:gs pos="66000">
                <a:srgbClr val="CFCFCF"/>
              </a:gs>
              <a:gs pos="75999">
                <a:srgbClr val="1F1F1F"/>
              </a:gs>
              <a:gs pos="78999">
                <a:srgbClr val="FFFFFF"/>
              </a:gs>
              <a:gs pos="100000">
                <a:srgbClr val="7F7F7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7-конечная звезда 13"/>
          <p:cNvSpPr/>
          <p:nvPr/>
        </p:nvSpPr>
        <p:spPr>
          <a:xfrm>
            <a:off x="8358214" y="4357694"/>
            <a:ext cx="642942" cy="642942"/>
          </a:xfrm>
          <a:prstGeom prst="star7">
            <a:avLst/>
          </a:prstGeom>
          <a:gradFill>
            <a:gsLst>
              <a:gs pos="0">
                <a:srgbClr val="CBCBCB"/>
              </a:gs>
              <a:gs pos="13000">
                <a:srgbClr val="5F5F5F"/>
              </a:gs>
              <a:gs pos="21001">
                <a:srgbClr val="5F5F5F"/>
              </a:gs>
              <a:gs pos="63000">
                <a:srgbClr val="FFFFFF"/>
              </a:gs>
              <a:gs pos="67000">
                <a:srgbClr val="B2B2B2"/>
              </a:gs>
              <a:gs pos="69000">
                <a:srgbClr val="292929"/>
              </a:gs>
              <a:gs pos="82001">
                <a:srgbClr val="777777"/>
              </a:gs>
              <a:gs pos="100000">
                <a:srgbClr val="EAEAE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1071538" y="1"/>
            <a:ext cx="742952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AE8F38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Замок анаграмм за 100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28596" y="2000240"/>
            <a:ext cx="835824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атеткмимаа</a:t>
            </a:r>
            <a:endParaRPr lang="ru-RU" sz="36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" name="Стрелка вверх 10">
            <a:hlinkClick r:id="rId2" action="ppaction://hlinksldjump"/>
          </p:cNvPr>
          <p:cNvSpPr/>
          <p:nvPr/>
        </p:nvSpPr>
        <p:spPr>
          <a:xfrm>
            <a:off x="8286776" y="6000768"/>
            <a:ext cx="857224" cy="642942"/>
          </a:xfrm>
          <a:prstGeom prst="upArrow">
            <a:avLst/>
          </a:prstGeom>
          <a:gradFill>
            <a:gsLst>
              <a:gs pos="0">
                <a:srgbClr val="FFFFFF"/>
              </a:gs>
              <a:gs pos="16000">
                <a:srgbClr val="1F1F1F"/>
              </a:gs>
              <a:gs pos="17999">
                <a:srgbClr val="FFFFFF"/>
              </a:gs>
              <a:gs pos="42000">
                <a:srgbClr val="636363"/>
              </a:gs>
              <a:gs pos="53000">
                <a:srgbClr val="CFCFCF"/>
              </a:gs>
              <a:gs pos="66000">
                <a:srgbClr val="CFCFCF"/>
              </a:gs>
              <a:gs pos="75999">
                <a:srgbClr val="1F1F1F"/>
              </a:gs>
              <a:gs pos="78999">
                <a:srgbClr val="FFFFFF"/>
              </a:gs>
              <a:gs pos="100000">
                <a:srgbClr val="7F7F7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3143240" y="4643446"/>
            <a:ext cx="284180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математика</a:t>
            </a:r>
          </a:p>
        </p:txBody>
      </p:sp>
      <p:sp>
        <p:nvSpPr>
          <p:cNvPr id="12" name="7-конечная звезда 11"/>
          <p:cNvSpPr/>
          <p:nvPr/>
        </p:nvSpPr>
        <p:spPr>
          <a:xfrm>
            <a:off x="8358214" y="4357694"/>
            <a:ext cx="642942" cy="642942"/>
          </a:xfrm>
          <a:prstGeom prst="star7">
            <a:avLst/>
          </a:prstGeom>
          <a:gradFill>
            <a:gsLst>
              <a:gs pos="0">
                <a:srgbClr val="CBCBCB"/>
              </a:gs>
              <a:gs pos="13000">
                <a:srgbClr val="5F5F5F"/>
              </a:gs>
              <a:gs pos="21001">
                <a:srgbClr val="5F5F5F"/>
              </a:gs>
              <a:gs pos="63000">
                <a:srgbClr val="FFFFFF"/>
              </a:gs>
              <a:gs pos="67000">
                <a:srgbClr val="B2B2B2"/>
              </a:gs>
              <a:gs pos="69000">
                <a:srgbClr val="292929"/>
              </a:gs>
              <a:gs pos="82001">
                <a:srgbClr val="777777"/>
              </a:gs>
              <a:gs pos="100000">
                <a:srgbClr val="EAEAE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1071538" y="1"/>
            <a:ext cx="742952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AE8F38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Замок анаграмм за 200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28596" y="2000240"/>
            <a:ext cx="835824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ригуфа</a:t>
            </a:r>
            <a:endParaRPr lang="ru-RU" sz="36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" name="Стрелка вверх 10">
            <a:hlinkClick r:id="rId2" action="ppaction://hlinksldjump"/>
          </p:cNvPr>
          <p:cNvSpPr/>
          <p:nvPr/>
        </p:nvSpPr>
        <p:spPr>
          <a:xfrm>
            <a:off x="8286776" y="6000768"/>
            <a:ext cx="857224" cy="642942"/>
          </a:xfrm>
          <a:prstGeom prst="upArrow">
            <a:avLst/>
          </a:prstGeom>
          <a:gradFill>
            <a:gsLst>
              <a:gs pos="0">
                <a:srgbClr val="FFFFFF"/>
              </a:gs>
              <a:gs pos="16000">
                <a:srgbClr val="1F1F1F"/>
              </a:gs>
              <a:gs pos="17999">
                <a:srgbClr val="FFFFFF"/>
              </a:gs>
              <a:gs pos="42000">
                <a:srgbClr val="636363"/>
              </a:gs>
              <a:gs pos="53000">
                <a:srgbClr val="CFCFCF"/>
              </a:gs>
              <a:gs pos="66000">
                <a:srgbClr val="CFCFCF"/>
              </a:gs>
              <a:gs pos="75999">
                <a:srgbClr val="1F1F1F"/>
              </a:gs>
              <a:gs pos="78999">
                <a:srgbClr val="FFFFFF"/>
              </a:gs>
              <a:gs pos="100000">
                <a:srgbClr val="7F7F7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3714744" y="4643446"/>
            <a:ext cx="185371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фигура</a:t>
            </a:r>
          </a:p>
        </p:txBody>
      </p:sp>
      <p:sp>
        <p:nvSpPr>
          <p:cNvPr id="12" name="7-конечная звезда 11"/>
          <p:cNvSpPr/>
          <p:nvPr/>
        </p:nvSpPr>
        <p:spPr>
          <a:xfrm>
            <a:off x="8358214" y="4357694"/>
            <a:ext cx="642942" cy="642942"/>
          </a:xfrm>
          <a:prstGeom prst="star7">
            <a:avLst/>
          </a:prstGeom>
          <a:gradFill>
            <a:gsLst>
              <a:gs pos="0">
                <a:srgbClr val="CBCBCB"/>
              </a:gs>
              <a:gs pos="13000">
                <a:srgbClr val="5F5F5F"/>
              </a:gs>
              <a:gs pos="21001">
                <a:srgbClr val="5F5F5F"/>
              </a:gs>
              <a:gs pos="63000">
                <a:srgbClr val="FFFFFF"/>
              </a:gs>
              <a:gs pos="67000">
                <a:srgbClr val="B2B2B2"/>
              </a:gs>
              <a:gs pos="69000">
                <a:srgbClr val="292929"/>
              </a:gs>
              <a:gs pos="82001">
                <a:srgbClr val="777777"/>
              </a:gs>
              <a:gs pos="100000">
                <a:srgbClr val="EAEAE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1071538" y="1"/>
            <a:ext cx="742952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AE8F38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Замок анаграмм за 300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28596" y="2000240"/>
            <a:ext cx="835824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кьуноржсот</a:t>
            </a:r>
            <a:endParaRPr lang="ru-RU" sz="36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" name="Стрелка вверх 10">
            <a:hlinkClick r:id="rId2" action="ppaction://hlinksldjump"/>
          </p:cNvPr>
          <p:cNvSpPr/>
          <p:nvPr/>
        </p:nvSpPr>
        <p:spPr>
          <a:xfrm>
            <a:off x="8286776" y="6000768"/>
            <a:ext cx="857224" cy="642942"/>
          </a:xfrm>
          <a:prstGeom prst="upArrow">
            <a:avLst/>
          </a:prstGeom>
          <a:gradFill>
            <a:gsLst>
              <a:gs pos="0">
                <a:srgbClr val="FFFFFF"/>
              </a:gs>
              <a:gs pos="16000">
                <a:srgbClr val="1F1F1F"/>
              </a:gs>
              <a:gs pos="17999">
                <a:srgbClr val="FFFFFF"/>
              </a:gs>
              <a:gs pos="42000">
                <a:srgbClr val="636363"/>
              </a:gs>
              <a:gs pos="53000">
                <a:srgbClr val="CFCFCF"/>
              </a:gs>
              <a:gs pos="66000">
                <a:srgbClr val="CFCFCF"/>
              </a:gs>
              <a:gs pos="75999">
                <a:srgbClr val="1F1F1F"/>
              </a:gs>
              <a:gs pos="78999">
                <a:srgbClr val="FFFFFF"/>
              </a:gs>
              <a:gs pos="100000">
                <a:srgbClr val="7F7F7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3286116" y="4643446"/>
            <a:ext cx="288399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окружность</a:t>
            </a:r>
          </a:p>
        </p:txBody>
      </p:sp>
      <p:sp>
        <p:nvSpPr>
          <p:cNvPr id="12" name="7-конечная звезда 11"/>
          <p:cNvSpPr/>
          <p:nvPr/>
        </p:nvSpPr>
        <p:spPr>
          <a:xfrm>
            <a:off x="8358214" y="4357694"/>
            <a:ext cx="642942" cy="642942"/>
          </a:xfrm>
          <a:prstGeom prst="star7">
            <a:avLst/>
          </a:prstGeom>
          <a:gradFill>
            <a:gsLst>
              <a:gs pos="0">
                <a:srgbClr val="CBCBCB"/>
              </a:gs>
              <a:gs pos="13000">
                <a:srgbClr val="5F5F5F"/>
              </a:gs>
              <a:gs pos="21001">
                <a:srgbClr val="5F5F5F"/>
              </a:gs>
              <a:gs pos="63000">
                <a:srgbClr val="FFFFFF"/>
              </a:gs>
              <a:gs pos="67000">
                <a:srgbClr val="B2B2B2"/>
              </a:gs>
              <a:gs pos="69000">
                <a:srgbClr val="292929"/>
              </a:gs>
              <a:gs pos="82001">
                <a:srgbClr val="777777"/>
              </a:gs>
              <a:gs pos="100000">
                <a:srgbClr val="EAEAE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1071538" y="1"/>
            <a:ext cx="742952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AE8F38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Замок анаграмм за 400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571472" y="2786058"/>
            <a:ext cx="814393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ВОПРОС-АУКЦИОН</a:t>
            </a:r>
            <a:endParaRPr lang="ru-RU" sz="5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1071538" y="1"/>
            <a:ext cx="742952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AE8F38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Замок анаграмм за 400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28596" y="2000240"/>
            <a:ext cx="835824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ятарпеиц</a:t>
            </a:r>
            <a:r>
              <a:rPr lang="ru-RU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" name="Стрелка вверх 10">
            <a:hlinkClick r:id="rId2" action="ppaction://hlinksldjump"/>
          </p:cNvPr>
          <p:cNvSpPr/>
          <p:nvPr/>
        </p:nvSpPr>
        <p:spPr>
          <a:xfrm>
            <a:off x="8286776" y="6000768"/>
            <a:ext cx="857224" cy="642942"/>
          </a:xfrm>
          <a:prstGeom prst="upArrow">
            <a:avLst/>
          </a:prstGeom>
          <a:gradFill>
            <a:gsLst>
              <a:gs pos="0">
                <a:srgbClr val="FFFFFF"/>
              </a:gs>
              <a:gs pos="16000">
                <a:srgbClr val="1F1F1F"/>
              </a:gs>
              <a:gs pos="17999">
                <a:srgbClr val="FFFFFF"/>
              </a:gs>
              <a:gs pos="42000">
                <a:srgbClr val="636363"/>
              </a:gs>
              <a:gs pos="53000">
                <a:srgbClr val="CFCFCF"/>
              </a:gs>
              <a:gs pos="66000">
                <a:srgbClr val="CFCFCF"/>
              </a:gs>
              <a:gs pos="75999">
                <a:srgbClr val="1F1F1F"/>
              </a:gs>
              <a:gs pos="78999">
                <a:srgbClr val="FFFFFF"/>
              </a:gs>
              <a:gs pos="100000">
                <a:srgbClr val="7F7F7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3500430" y="4643446"/>
            <a:ext cx="232146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трапеция</a:t>
            </a:r>
          </a:p>
        </p:txBody>
      </p:sp>
      <p:sp>
        <p:nvSpPr>
          <p:cNvPr id="12" name="7-конечная звезда 11"/>
          <p:cNvSpPr/>
          <p:nvPr/>
        </p:nvSpPr>
        <p:spPr>
          <a:xfrm>
            <a:off x="8358214" y="4357694"/>
            <a:ext cx="642942" cy="642942"/>
          </a:xfrm>
          <a:prstGeom prst="star7">
            <a:avLst/>
          </a:prstGeom>
          <a:gradFill>
            <a:gsLst>
              <a:gs pos="0">
                <a:srgbClr val="CBCBCB"/>
              </a:gs>
              <a:gs pos="13000">
                <a:srgbClr val="5F5F5F"/>
              </a:gs>
              <a:gs pos="21001">
                <a:srgbClr val="5F5F5F"/>
              </a:gs>
              <a:gs pos="63000">
                <a:srgbClr val="FFFFFF"/>
              </a:gs>
              <a:gs pos="67000">
                <a:srgbClr val="B2B2B2"/>
              </a:gs>
              <a:gs pos="69000">
                <a:srgbClr val="292929"/>
              </a:gs>
              <a:gs pos="82001">
                <a:srgbClr val="777777"/>
              </a:gs>
              <a:gs pos="100000">
                <a:srgbClr val="EAEAE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1071538" y="1"/>
            <a:ext cx="742952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AE8F38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Замок анаграмм за 500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28596" y="2000240"/>
            <a:ext cx="835824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елаинпимрят</a:t>
            </a:r>
            <a:endParaRPr lang="ru-RU" sz="36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" name="Стрелка вверх 10">
            <a:hlinkClick r:id="rId2" action="ppaction://hlinksldjump"/>
          </p:cNvPr>
          <p:cNvSpPr/>
          <p:nvPr/>
        </p:nvSpPr>
        <p:spPr>
          <a:xfrm>
            <a:off x="8286776" y="6000768"/>
            <a:ext cx="857224" cy="642942"/>
          </a:xfrm>
          <a:prstGeom prst="upArrow">
            <a:avLst/>
          </a:prstGeom>
          <a:gradFill>
            <a:gsLst>
              <a:gs pos="0">
                <a:srgbClr val="FFFFFF"/>
              </a:gs>
              <a:gs pos="16000">
                <a:srgbClr val="1F1F1F"/>
              </a:gs>
              <a:gs pos="17999">
                <a:srgbClr val="FFFFFF"/>
              </a:gs>
              <a:gs pos="42000">
                <a:srgbClr val="636363"/>
              </a:gs>
              <a:gs pos="53000">
                <a:srgbClr val="CFCFCF"/>
              </a:gs>
              <a:gs pos="66000">
                <a:srgbClr val="CFCFCF"/>
              </a:gs>
              <a:gs pos="75999">
                <a:srgbClr val="1F1F1F"/>
              </a:gs>
              <a:gs pos="78999">
                <a:srgbClr val="FFFFFF"/>
              </a:gs>
              <a:gs pos="100000">
                <a:srgbClr val="7F7F7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3000364" y="4643446"/>
            <a:ext cx="322908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планиметрия</a:t>
            </a:r>
          </a:p>
        </p:txBody>
      </p:sp>
      <p:sp>
        <p:nvSpPr>
          <p:cNvPr id="12" name="7-конечная звезда 11"/>
          <p:cNvSpPr/>
          <p:nvPr/>
        </p:nvSpPr>
        <p:spPr>
          <a:xfrm>
            <a:off x="8358214" y="4357694"/>
            <a:ext cx="642942" cy="642942"/>
          </a:xfrm>
          <a:prstGeom prst="star7">
            <a:avLst/>
          </a:prstGeom>
          <a:gradFill>
            <a:gsLst>
              <a:gs pos="0">
                <a:srgbClr val="CBCBCB"/>
              </a:gs>
              <a:gs pos="13000">
                <a:srgbClr val="5F5F5F"/>
              </a:gs>
              <a:gs pos="21001">
                <a:srgbClr val="5F5F5F"/>
              </a:gs>
              <a:gs pos="63000">
                <a:srgbClr val="FFFFFF"/>
              </a:gs>
              <a:gs pos="67000">
                <a:srgbClr val="B2B2B2"/>
              </a:gs>
              <a:gs pos="69000">
                <a:srgbClr val="292929"/>
              </a:gs>
              <a:gs pos="82001">
                <a:srgbClr val="777777"/>
              </a:gs>
              <a:gs pos="100000">
                <a:srgbClr val="EAEAE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28596" y="1142984"/>
            <a:ext cx="8358246" cy="31547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9900" dirty="0" smtClean="0">
                <a:solidFill>
                  <a:schemeClr val="bg1"/>
                </a:solidFill>
                <a:latin typeface="Andantino script" pitchFamily="2" charset="0"/>
                <a:cs typeface="Arial" pitchFamily="34" charset="0"/>
              </a:rPr>
              <a:t>2 тур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571472" y="857232"/>
          <a:ext cx="7929617" cy="4357720"/>
        </p:xfrm>
        <a:graphic>
          <a:graphicData uri="http://schemas.openxmlformats.org/drawingml/2006/table">
            <a:tbl>
              <a:tblPr>
                <a:tableStyleId>{8799B23B-EC83-4686-B30A-512413B5E67A}</a:tableStyleId>
              </a:tblPr>
              <a:tblGrid>
                <a:gridCol w="2417187"/>
                <a:gridCol w="1099898"/>
                <a:gridCol w="983438"/>
                <a:gridCol w="983438"/>
                <a:gridCol w="1223259"/>
                <a:gridCol w="1222397"/>
              </a:tblGrid>
              <a:tr h="10894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Числа</a:t>
                      </a:r>
                      <a:endParaRPr lang="ru-RU" sz="2800" b="0" dirty="0">
                        <a:solidFill>
                          <a:srgbClr val="FF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15F7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15F7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15F7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15F7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dirty="0">
                        <a:solidFill>
                          <a:srgbClr val="BD35A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15F7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15F7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15F7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15F7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dirty="0">
                        <a:solidFill>
                          <a:srgbClr val="BD35A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15F7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15F7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15F7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15F7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dirty="0">
                        <a:solidFill>
                          <a:srgbClr val="BD35A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15F7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15F7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15F7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15F7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dirty="0">
                        <a:solidFill>
                          <a:srgbClr val="BD35A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15F7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15F7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15F7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15F7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dirty="0">
                        <a:solidFill>
                          <a:srgbClr val="BD35A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15F7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15F7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15F7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15F7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94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0" dirty="0" smtClean="0">
                          <a:solidFill>
                            <a:srgbClr val="FFFF00"/>
                          </a:solidFill>
                          <a:latin typeface="Arial" pitchFamily="34" charset="0"/>
                          <a:cs typeface="Arial" pitchFamily="34" charset="0"/>
                        </a:rPr>
                        <a:t>Треугольники</a:t>
                      </a:r>
                      <a:endParaRPr lang="ru-RU" sz="2800" b="0" dirty="0">
                        <a:solidFill>
                          <a:srgbClr val="FFFF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15F7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15F7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15F7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15F7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dirty="0">
                        <a:solidFill>
                          <a:srgbClr val="BD35A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15F7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15F7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15F7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15F7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dirty="0">
                        <a:solidFill>
                          <a:srgbClr val="BD35A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15F7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15F7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15F7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15F7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dirty="0">
                        <a:solidFill>
                          <a:srgbClr val="BD35A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15F7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15F7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15F7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15F7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dirty="0">
                        <a:solidFill>
                          <a:srgbClr val="BD35A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15F7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15F7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15F7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15F7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dirty="0">
                        <a:solidFill>
                          <a:srgbClr val="BD35A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15F7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15F7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15F7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15F7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94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0" dirty="0" smtClean="0">
                          <a:solidFill>
                            <a:srgbClr val="23D2F5"/>
                          </a:solidFill>
                          <a:latin typeface="Arial" pitchFamily="34" charset="0"/>
                          <a:cs typeface="Arial" pitchFamily="34" charset="0"/>
                        </a:rPr>
                        <a:t>Ребусы</a:t>
                      </a:r>
                      <a:endParaRPr lang="ru-RU" sz="2800" b="0" dirty="0">
                        <a:solidFill>
                          <a:srgbClr val="23D2F5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15F7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15F7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15F7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15F7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dirty="0">
                        <a:solidFill>
                          <a:srgbClr val="BD35A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15F7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15F7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15F7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15F7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dirty="0">
                        <a:solidFill>
                          <a:srgbClr val="BD35A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15F7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15F7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15F7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15F7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dirty="0">
                        <a:solidFill>
                          <a:srgbClr val="BD35A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15F7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15F7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15F7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15F7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dirty="0">
                        <a:solidFill>
                          <a:srgbClr val="BD35A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15F7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15F7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15F7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15F7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dirty="0">
                        <a:solidFill>
                          <a:srgbClr val="BD35A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15F7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15F7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15F7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15F7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94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0" dirty="0" smtClean="0">
                          <a:solidFill>
                            <a:srgbClr val="AE8F38"/>
                          </a:solidFill>
                          <a:latin typeface="Arial" pitchFamily="34" charset="0"/>
                          <a:cs typeface="Arial" pitchFamily="34" charset="0"/>
                        </a:rPr>
                        <a:t>Поехали-побежали</a:t>
                      </a:r>
                      <a:endParaRPr lang="ru-RU" sz="2800" b="0" dirty="0">
                        <a:solidFill>
                          <a:srgbClr val="AE8F38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15F7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15F7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15F7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15F7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dirty="0">
                        <a:solidFill>
                          <a:srgbClr val="BD35A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15F7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15F7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15F7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15F7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dirty="0">
                        <a:solidFill>
                          <a:srgbClr val="BD35A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15F7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15F7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15F7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15F7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dirty="0">
                        <a:solidFill>
                          <a:srgbClr val="BD35A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15F7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15F7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15F7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15F7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dirty="0">
                        <a:solidFill>
                          <a:srgbClr val="BD35A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15F7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15F7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15F7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15F7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dirty="0">
                        <a:solidFill>
                          <a:srgbClr val="BD35A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15F7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15F7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15F7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15F7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10" name="Группа 9"/>
          <p:cNvGrpSpPr/>
          <p:nvPr/>
        </p:nvGrpSpPr>
        <p:grpSpPr>
          <a:xfrm>
            <a:off x="7540163" y="6143644"/>
            <a:ext cx="1603837" cy="714356"/>
            <a:chOff x="7540163" y="6143644"/>
            <a:chExt cx="1603837" cy="714356"/>
          </a:xfrm>
        </p:grpSpPr>
        <p:sp>
          <p:nvSpPr>
            <p:cNvPr id="7" name="Стрелка вправо 6">
              <a:hlinkClick r:id="rId2" action="ppaction://hlinksldjump"/>
            </p:cNvPr>
            <p:cNvSpPr/>
            <p:nvPr/>
          </p:nvSpPr>
          <p:spPr>
            <a:xfrm>
              <a:off x="7572364" y="6143644"/>
              <a:ext cx="1571636" cy="714356"/>
            </a:xfrm>
            <a:prstGeom prst="rightArrow">
              <a:avLst/>
            </a:prstGeom>
            <a:gradFill>
              <a:gsLst>
                <a:gs pos="0">
                  <a:srgbClr val="FFFFFF"/>
                </a:gs>
                <a:gs pos="16000">
                  <a:srgbClr val="1F1F1F"/>
                </a:gs>
                <a:gs pos="17999">
                  <a:srgbClr val="FFFFFF"/>
                </a:gs>
                <a:gs pos="42000">
                  <a:srgbClr val="636363"/>
                </a:gs>
                <a:gs pos="53000">
                  <a:srgbClr val="CFCFCF"/>
                </a:gs>
                <a:gs pos="66000">
                  <a:srgbClr val="CFCFCF"/>
                </a:gs>
                <a:gs pos="75999">
                  <a:srgbClr val="1F1F1F"/>
                </a:gs>
                <a:gs pos="78999">
                  <a:srgbClr val="FFFFFF"/>
                </a:gs>
                <a:gs pos="100000">
                  <a:srgbClr val="7F7F7F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Прямоугольник 7">
              <a:hlinkClick r:id="rId3" action="ppaction://hlinksldjump"/>
            </p:cNvPr>
            <p:cNvSpPr/>
            <p:nvPr/>
          </p:nvSpPr>
          <p:spPr>
            <a:xfrm>
              <a:off x="7540163" y="6357958"/>
              <a:ext cx="1603837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400" b="1" dirty="0" smtClean="0">
                  <a:latin typeface="Arial" pitchFamily="34" charset="0"/>
                  <a:cs typeface="Arial" pitchFamily="34" charset="0"/>
                </a:rPr>
                <a:t>Финальный тур</a:t>
              </a:r>
              <a:endParaRPr lang="ru-RU" sz="1400" b="1" dirty="0">
                <a:latin typeface="Arial" pitchFamily="34" charset="0"/>
                <a:cs typeface="Arial" pitchFamily="34" charset="0"/>
              </a:endParaRPr>
            </a:p>
          </p:txBody>
        </p:sp>
      </p:grpSp>
      <p:pic>
        <p:nvPicPr>
          <p:cNvPr id="2050" name="Picture 2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71802" y="928670"/>
            <a:ext cx="912672" cy="885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143372" y="928670"/>
            <a:ext cx="857256" cy="9684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>
            <a:hlinkClick r:id="rId8" action="ppaction://hlinksldjump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143504" y="928670"/>
            <a:ext cx="890236" cy="9620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3" name="Picture 5">
            <a:hlinkClick r:id="rId10" action="ppaction://hlinksldjump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143636" y="928670"/>
            <a:ext cx="1061364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4" name="Picture 6">
            <a:hlinkClick r:id="rId12" action="ppaction://hlinksldjump"/>
          </p:cNvPr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358082" y="928670"/>
            <a:ext cx="1071570" cy="909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5" name="Picture 7">
            <a:hlinkClick r:id="rId14" action="ppaction://hlinksldjump"/>
          </p:cNvPr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3000364" y="2000240"/>
            <a:ext cx="990746" cy="9620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6" name="Picture 8">
            <a:hlinkClick r:id="rId16" action="ppaction://hlinksldjump"/>
          </p:cNvPr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4143372" y="2000240"/>
            <a:ext cx="872991" cy="971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7" name="Picture 9">
            <a:hlinkClick r:id="rId18" action="ppaction://hlinksldjump"/>
          </p:cNvPr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5143504" y="2000240"/>
            <a:ext cx="896852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8" name="Picture 10">
            <a:hlinkClick r:id="rId20" action="ppaction://hlinksldjump"/>
          </p:cNvPr>
          <p:cNvPicPr>
            <a:picLocks noChangeAspect="1" noChangeArrowheads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6143636" y="2000240"/>
            <a:ext cx="1085855" cy="974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9" name="Picture 11">
            <a:hlinkClick r:id="rId22" action="ppaction://hlinksldjump"/>
          </p:cNvPr>
          <p:cNvPicPr>
            <a:picLocks noChangeAspect="1" noChangeArrowheads="1"/>
          </p:cNvPicPr>
          <p:nvPr/>
        </p:nvPicPr>
        <p:blipFill>
          <a:blip r:embed="rId23" cstate="print"/>
          <a:srcRect/>
          <a:stretch>
            <a:fillRect/>
          </a:stretch>
        </p:blipFill>
        <p:spPr bwMode="auto">
          <a:xfrm>
            <a:off x="7358082" y="2000240"/>
            <a:ext cx="1081092" cy="92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60" name="Picture 12">
            <a:hlinkClick r:id="rId24" action="ppaction://hlinksldjump"/>
          </p:cNvPr>
          <p:cNvPicPr>
            <a:picLocks noChangeAspect="1" noChangeArrowheads="1"/>
          </p:cNvPicPr>
          <p:nvPr/>
        </p:nvPicPr>
        <p:blipFill>
          <a:blip r:embed="rId25" cstate="print"/>
          <a:srcRect/>
          <a:stretch>
            <a:fillRect/>
          </a:stretch>
        </p:blipFill>
        <p:spPr bwMode="auto">
          <a:xfrm>
            <a:off x="3000364" y="3143248"/>
            <a:ext cx="957267" cy="957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61" name="Picture 13">
            <a:hlinkClick r:id="rId26" action="ppaction://hlinksldjump"/>
          </p:cNvPr>
          <p:cNvPicPr>
            <a:picLocks noChangeAspect="1" noChangeArrowheads="1"/>
          </p:cNvPicPr>
          <p:nvPr/>
        </p:nvPicPr>
        <p:blipFill>
          <a:blip r:embed="rId27" cstate="print"/>
          <a:srcRect/>
          <a:stretch>
            <a:fillRect/>
          </a:stretch>
        </p:blipFill>
        <p:spPr bwMode="auto">
          <a:xfrm>
            <a:off x="4143372" y="3143248"/>
            <a:ext cx="857256" cy="947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62" name="Picture 14">
            <a:hlinkClick r:id="rId28" action="ppaction://hlinksldjump"/>
          </p:cNvPr>
          <p:cNvPicPr>
            <a:picLocks noChangeAspect="1" noChangeArrowheads="1"/>
          </p:cNvPicPr>
          <p:nvPr/>
        </p:nvPicPr>
        <p:blipFill>
          <a:blip r:embed="rId29" cstate="print"/>
          <a:srcRect/>
          <a:stretch>
            <a:fillRect/>
          </a:stretch>
        </p:blipFill>
        <p:spPr bwMode="auto">
          <a:xfrm>
            <a:off x="5143504" y="3143248"/>
            <a:ext cx="857256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63" name="Picture 15">
            <a:hlinkClick r:id="rId30" action="ppaction://hlinksldjump"/>
          </p:cNvPr>
          <p:cNvPicPr>
            <a:picLocks noChangeAspect="1" noChangeArrowheads="1"/>
          </p:cNvPicPr>
          <p:nvPr/>
        </p:nvPicPr>
        <p:blipFill>
          <a:blip r:embed="rId31" cstate="print"/>
          <a:srcRect/>
          <a:stretch>
            <a:fillRect/>
          </a:stretch>
        </p:blipFill>
        <p:spPr bwMode="auto">
          <a:xfrm>
            <a:off x="6072198" y="3143248"/>
            <a:ext cx="1143008" cy="911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64" name="Picture 16">
            <a:hlinkClick r:id="rId32" action="ppaction://hlinksldjump"/>
          </p:cNvPr>
          <p:cNvPicPr>
            <a:picLocks noChangeAspect="1" noChangeArrowheads="1"/>
          </p:cNvPicPr>
          <p:nvPr/>
        </p:nvPicPr>
        <p:blipFill>
          <a:blip r:embed="rId33" cstate="print"/>
          <a:srcRect/>
          <a:stretch>
            <a:fillRect/>
          </a:stretch>
        </p:blipFill>
        <p:spPr bwMode="auto">
          <a:xfrm>
            <a:off x="7286644" y="3071810"/>
            <a:ext cx="1157293" cy="979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>
            <a:hlinkClick r:id="rId34" action="ppaction://hlinksldjump"/>
          </p:cNvPr>
          <p:cNvPicPr>
            <a:picLocks noChangeAspect="1" noChangeArrowheads="1"/>
          </p:cNvPicPr>
          <p:nvPr/>
        </p:nvPicPr>
        <p:blipFill>
          <a:blip r:embed="rId35" cstate="print"/>
          <a:srcRect/>
          <a:stretch>
            <a:fillRect/>
          </a:stretch>
        </p:blipFill>
        <p:spPr bwMode="auto">
          <a:xfrm>
            <a:off x="3000364" y="4143380"/>
            <a:ext cx="1071570" cy="1040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>
            <a:hlinkClick r:id="rId36" action="ppaction://hlinksldjump"/>
          </p:cNvPr>
          <p:cNvPicPr>
            <a:picLocks noChangeAspect="1" noChangeArrowheads="1"/>
          </p:cNvPicPr>
          <p:nvPr/>
        </p:nvPicPr>
        <p:blipFill>
          <a:blip r:embed="rId37" cstate="print"/>
          <a:srcRect/>
          <a:stretch>
            <a:fillRect/>
          </a:stretch>
        </p:blipFill>
        <p:spPr bwMode="auto">
          <a:xfrm>
            <a:off x="4143372" y="4214818"/>
            <a:ext cx="857256" cy="885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>
            <a:hlinkClick r:id="rId38" action="ppaction://hlinksldjump"/>
          </p:cNvPr>
          <p:cNvPicPr>
            <a:picLocks noChangeAspect="1" noChangeArrowheads="1"/>
          </p:cNvPicPr>
          <p:nvPr/>
        </p:nvPicPr>
        <p:blipFill>
          <a:blip r:embed="rId39" cstate="print"/>
          <a:srcRect/>
          <a:stretch>
            <a:fillRect/>
          </a:stretch>
        </p:blipFill>
        <p:spPr bwMode="auto">
          <a:xfrm>
            <a:off x="5143504" y="4214818"/>
            <a:ext cx="857256" cy="871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>
            <a:hlinkClick r:id="rId40" action="ppaction://hlinksldjump"/>
          </p:cNvPr>
          <p:cNvPicPr>
            <a:picLocks noChangeAspect="1" noChangeArrowheads="1"/>
          </p:cNvPicPr>
          <p:nvPr/>
        </p:nvPicPr>
        <p:blipFill>
          <a:blip r:embed="rId41" cstate="print"/>
          <a:srcRect/>
          <a:stretch>
            <a:fillRect/>
          </a:stretch>
        </p:blipFill>
        <p:spPr bwMode="auto">
          <a:xfrm>
            <a:off x="6072198" y="4214818"/>
            <a:ext cx="1143008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7" dur="indefinite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0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0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13" dur="indefinite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0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" dur="indefinite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19" dur="indefinite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2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0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4" dur="indefinite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25" dur="indefinite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3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0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0" dur="indefinite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31" dur="indefinite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4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0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6" dur="indefinite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37" dur="indefinite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5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20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2" dur="indefinite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43" dur="indefinite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6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20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8" dur="indefinite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49" dur="indefinite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7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20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4" dur="indefinite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55" dur="indefinite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8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20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0" dur="indefinite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61" dur="indefinite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9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20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6" dur="indefinite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67" dur="indefinite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0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20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2" dur="indefinite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73" dur="indefinite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1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20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8" dur="indefinite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79" dur="indefinite"/>
                                        <p:tgtEl>
                                          <p:spTgt spid="2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2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20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4" dur="indefinite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85" dur="indefinite"/>
                                        <p:tgtEl>
                                          <p:spTgt spid="2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3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20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0" dur="indefinite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91" dur="indefinite"/>
                                        <p:tgtEl>
                                          <p:spTgt spid="2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4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10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6" dur="indefinite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97" dur="indefinite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6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10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2" dur="indefinite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103" dur="indefinite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7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10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8" dur="indefinite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109" dur="indefinite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8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10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4" dur="indefinite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115" dur="indefinite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9"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1071538" y="1"/>
            <a:ext cx="742952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Числа за 100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28596" y="2000240"/>
            <a:ext cx="835824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Эти числа появились в связи с необходимостью подсчета предметов.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" name="Стрелка вверх 10">
            <a:hlinkClick r:id="rId2" action="ppaction://hlinksldjump"/>
          </p:cNvPr>
          <p:cNvSpPr/>
          <p:nvPr/>
        </p:nvSpPr>
        <p:spPr>
          <a:xfrm>
            <a:off x="8286776" y="6000768"/>
            <a:ext cx="857224" cy="642942"/>
          </a:xfrm>
          <a:prstGeom prst="upArrow">
            <a:avLst/>
          </a:prstGeom>
          <a:gradFill>
            <a:gsLst>
              <a:gs pos="0">
                <a:srgbClr val="FFFFFF"/>
              </a:gs>
              <a:gs pos="16000">
                <a:srgbClr val="1F1F1F"/>
              </a:gs>
              <a:gs pos="17999">
                <a:srgbClr val="FFFFFF"/>
              </a:gs>
              <a:gs pos="42000">
                <a:srgbClr val="636363"/>
              </a:gs>
              <a:gs pos="53000">
                <a:srgbClr val="CFCFCF"/>
              </a:gs>
              <a:gs pos="66000">
                <a:srgbClr val="CFCFCF"/>
              </a:gs>
              <a:gs pos="75999">
                <a:srgbClr val="1F1F1F"/>
              </a:gs>
              <a:gs pos="78999">
                <a:srgbClr val="FFFFFF"/>
              </a:gs>
              <a:gs pos="100000">
                <a:srgbClr val="7F7F7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3000364" y="4643446"/>
            <a:ext cx="325339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натуральные</a:t>
            </a:r>
          </a:p>
        </p:txBody>
      </p:sp>
      <p:sp>
        <p:nvSpPr>
          <p:cNvPr id="12" name="7-конечная звезда 11"/>
          <p:cNvSpPr/>
          <p:nvPr/>
        </p:nvSpPr>
        <p:spPr>
          <a:xfrm>
            <a:off x="8358214" y="4357694"/>
            <a:ext cx="642942" cy="642942"/>
          </a:xfrm>
          <a:prstGeom prst="star7">
            <a:avLst/>
          </a:prstGeom>
          <a:gradFill>
            <a:gsLst>
              <a:gs pos="0">
                <a:srgbClr val="CBCBCB"/>
              </a:gs>
              <a:gs pos="13000">
                <a:srgbClr val="5F5F5F"/>
              </a:gs>
              <a:gs pos="21001">
                <a:srgbClr val="5F5F5F"/>
              </a:gs>
              <a:gs pos="63000">
                <a:srgbClr val="FFFFFF"/>
              </a:gs>
              <a:gs pos="67000">
                <a:srgbClr val="B2B2B2"/>
              </a:gs>
              <a:gs pos="69000">
                <a:srgbClr val="292929"/>
              </a:gs>
              <a:gs pos="82001">
                <a:srgbClr val="777777"/>
              </a:gs>
              <a:gs pos="100000">
                <a:srgbClr val="EAEAE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571472" y="857232"/>
          <a:ext cx="7929617" cy="4357720"/>
        </p:xfrm>
        <a:graphic>
          <a:graphicData uri="http://schemas.openxmlformats.org/drawingml/2006/table">
            <a:tbl>
              <a:tblPr>
                <a:tableStyleId>{8799B23B-EC83-4686-B30A-512413B5E67A}</a:tableStyleId>
              </a:tblPr>
              <a:tblGrid>
                <a:gridCol w="2417187"/>
                <a:gridCol w="1099898"/>
                <a:gridCol w="983438"/>
                <a:gridCol w="983438"/>
                <a:gridCol w="1223259"/>
                <a:gridCol w="1222397"/>
              </a:tblGrid>
              <a:tr h="10894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0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Великие математики</a:t>
                      </a:r>
                      <a:endParaRPr lang="ru-RU" sz="2800" b="0" dirty="0">
                        <a:solidFill>
                          <a:srgbClr val="FF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15F7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15F7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15F7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15F7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i="0" u="none" baseline="0" dirty="0">
                        <a:solidFill>
                          <a:srgbClr val="BD35A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15F7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15F7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15F7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15F7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dirty="0">
                        <a:solidFill>
                          <a:srgbClr val="BD35A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15F7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15F7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15F7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15F7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dirty="0">
                        <a:solidFill>
                          <a:srgbClr val="BD35A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15F7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15F7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15F7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15F7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dirty="0">
                        <a:solidFill>
                          <a:srgbClr val="BD35A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15F7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15F7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15F7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15F7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dirty="0">
                        <a:solidFill>
                          <a:srgbClr val="BD35A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15F7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15F7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15F7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15F7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94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0" dirty="0">
                          <a:solidFill>
                            <a:srgbClr val="FFFF00"/>
                          </a:solidFill>
                          <a:latin typeface="Arial" pitchFamily="34" charset="0"/>
                          <a:cs typeface="Arial" pitchFamily="34" charset="0"/>
                        </a:rPr>
                        <a:t>Пословицы</a:t>
                      </a:r>
                      <a:endParaRPr lang="ru-RU" sz="2800" b="0" dirty="0">
                        <a:solidFill>
                          <a:srgbClr val="FFFF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15F7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15F7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15F7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15F7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dirty="0">
                        <a:solidFill>
                          <a:srgbClr val="BD35A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15F7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15F7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15F7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15F7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dirty="0">
                        <a:solidFill>
                          <a:srgbClr val="BD35A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15F7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15F7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15F7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15F7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dirty="0">
                        <a:solidFill>
                          <a:srgbClr val="BD35A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15F7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15F7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15F7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15F7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dirty="0">
                        <a:solidFill>
                          <a:srgbClr val="BD35A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15F7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15F7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15F7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15F7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dirty="0">
                        <a:solidFill>
                          <a:srgbClr val="BD35A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15F7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15F7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15F7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15F7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94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0" dirty="0">
                          <a:solidFill>
                            <a:srgbClr val="23D2F5"/>
                          </a:solidFill>
                          <a:latin typeface="Arial" pitchFamily="34" charset="0"/>
                          <a:cs typeface="Arial" pitchFamily="34" charset="0"/>
                        </a:rPr>
                        <a:t>Веселые задачи</a:t>
                      </a:r>
                      <a:endParaRPr lang="ru-RU" sz="2800" b="0" dirty="0">
                        <a:solidFill>
                          <a:srgbClr val="23D2F5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15F7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15F7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15F7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15F7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dirty="0">
                        <a:solidFill>
                          <a:srgbClr val="BD35A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15F7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15F7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15F7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15F7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dirty="0">
                        <a:solidFill>
                          <a:srgbClr val="BD35A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15F7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15F7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15F7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15F7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dirty="0">
                        <a:solidFill>
                          <a:srgbClr val="BD35A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15F7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15F7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15F7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15F7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dirty="0">
                        <a:solidFill>
                          <a:srgbClr val="BD35A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15F7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15F7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15F7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15F7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dirty="0">
                        <a:solidFill>
                          <a:srgbClr val="BD35A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15F7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15F7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15F7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15F7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94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0" dirty="0">
                          <a:solidFill>
                            <a:srgbClr val="AE8F38"/>
                          </a:solidFill>
                          <a:latin typeface="Arial" pitchFamily="34" charset="0"/>
                          <a:cs typeface="Arial" pitchFamily="34" charset="0"/>
                        </a:rPr>
                        <a:t>Замок анаграмм</a:t>
                      </a:r>
                      <a:endParaRPr lang="ru-RU" sz="2800" b="0" dirty="0">
                        <a:solidFill>
                          <a:srgbClr val="AE8F38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15F7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15F7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15F7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15F7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dirty="0">
                        <a:solidFill>
                          <a:srgbClr val="BD35A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15F7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15F7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15F7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15F7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dirty="0">
                        <a:solidFill>
                          <a:srgbClr val="BD35A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15F7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15F7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15F7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15F7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dirty="0">
                        <a:solidFill>
                          <a:srgbClr val="BD35A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15F7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15F7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15F7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15F7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dirty="0">
                        <a:solidFill>
                          <a:srgbClr val="BD35A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15F7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15F7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15F7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15F7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dirty="0">
                        <a:solidFill>
                          <a:srgbClr val="BD35A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15F7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15F7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15F7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15F7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26" name="Группа 25"/>
          <p:cNvGrpSpPr/>
          <p:nvPr/>
        </p:nvGrpSpPr>
        <p:grpSpPr>
          <a:xfrm>
            <a:off x="7572364" y="6143644"/>
            <a:ext cx="1571636" cy="714356"/>
            <a:chOff x="7572364" y="6143644"/>
            <a:chExt cx="1571636" cy="714356"/>
          </a:xfrm>
        </p:grpSpPr>
        <p:sp>
          <p:nvSpPr>
            <p:cNvPr id="7" name="Стрелка вправо 6">
              <a:hlinkClick r:id="rId2" action="ppaction://hlinksldjump"/>
            </p:cNvPr>
            <p:cNvSpPr/>
            <p:nvPr/>
          </p:nvSpPr>
          <p:spPr>
            <a:xfrm>
              <a:off x="7572364" y="6143644"/>
              <a:ext cx="1571636" cy="714356"/>
            </a:xfrm>
            <a:prstGeom prst="rightArrow">
              <a:avLst/>
            </a:prstGeom>
            <a:gradFill>
              <a:gsLst>
                <a:gs pos="0">
                  <a:srgbClr val="FFFFFF"/>
                </a:gs>
                <a:gs pos="16000">
                  <a:srgbClr val="1F1F1F"/>
                </a:gs>
                <a:gs pos="17999">
                  <a:srgbClr val="FFFFFF"/>
                </a:gs>
                <a:gs pos="42000">
                  <a:srgbClr val="636363"/>
                </a:gs>
                <a:gs pos="53000">
                  <a:srgbClr val="CFCFCF"/>
                </a:gs>
                <a:gs pos="66000">
                  <a:srgbClr val="CFCFCF"/>
                </a:gs>
                <a:gs pos="75999">
                  <a:srgbClr val="1F1F1F"/>
                </a:gs>
                <a:gs pos="78999">
                  <a:srgbClr val="FFFFFF"/>
                </a:gs>
                <a:gs pos="100000">
                  <a:srgbClr val="7F7F7F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Прямоугольник 7">
              <a:hlinkClick r:id="rId3" action="ppaction://hlinksldjump"/>
            </p:cNvPr>
            <p:cNvSpPr/>
            <p:nvPr/>
          </p:nvSpPr>
          <p:spPr>
            <a:xfrm>
              <a:off x="7858148" y="6286520"/>
              <a:ext cx="76290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b="1" dirty="0">
                  <a:latin typeface="Arial" pitchFamily="34" charset="0"/>
                  <a:cs typeface="Arial" pitchFamily="34" charset="0"/>
                </a:rPr>
                <a:t>2 тур</a:t>
              </a:r>
            </a:p>
          </p:txBody>
        </p:sp>
      </p:grpSp>
      <p:pic>
        <p:nvPicPr>
          <p:cNvPr id="1026" name="Picture 2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71802" y="1000108"/>
            <a:ext cx="928694" cy="9001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143372" y="928670"/>
            <a:ext cx="884470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>
            <a:hlinkClick r:id="rId8" action="ppaction://hlinksldjump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143504" y="928670"/>
            <a:ext cx="857256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>
            <a:hlinkClick r:id="rId10" action="ppaction://hlinksldjump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072198" y="928670"/>
            <a:ext cx="1143008" cy="977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>
            <a:hlinkClick r:id="rId12" action="ppaction://hlinksldjump"/>
          </p:cNvPr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358082" y="928670"/>
            <a:ext cx="1090617" cy="938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>
            <a:hlinkClick r:id="rId14" action="ppaction://hlinksldjump"/>
          </p:cNvPr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3071802" y="2000240"/>
            <a:ext cx="944765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2" name="Picture 8">
            <a:hlinkClick r:id="rId16" action="ppaction://hlinksldjump"/>
          </p:cNvPr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4143372" y="2000240"/>
            <a:ext cx="852491" cy="939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3" name="Picture 9">
            <a:hlinkClick r:id="rId18" action="ppaction://hlinksldjump"/>
          </p:cNvPr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5143504" y="2000240"/>
            <a:ext cx="857257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>
            <a:hlinkClick r:id="rId20" action="ppaction://hlinksldjump"/>
          </p:cNvPr>
          <p:cNvPicPr>
            <a:picLocks noChangeAspect="1" noChangeArrowheads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6072198" y="2000240"/>
            <a:ext cx="1152530" cy="94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5" name="Picture 11">
            <a:hlinkClick r:id="rId22" action="ppaction://hlinksldjump"/>
          </p:cNvPr>
          <p:cNvPicPr>
            <a:picLocks noChangeAspect="1" noChangeArrowheads="1"/>
          </p:cNvPicPr>
          <p:nvPr/>
        </p:nvPicPr>
        <p:blipFill>
          <a:blip r:embed="rId23" cstate="print"/>
          <a:srcRect/>
          <a:stretch>
            <a:fillRect/>
          </a:stretch>
        </p:blipFill>
        <p:spPr bwMode="auto">
          <a:xfrm>
            <a:off x="7358082" y="2000240"/>
            <a:ext cx="1081092" cy="92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6" name="Picture 12">
            <a:hlinkClick r:id="rId24" action="ppaction://hlinksldjump"/>
          </p:cNvPr>
          <p:cNvPicPr>
            <a:picLocks noChangeAspect="1" noChangeArrowheads="1"/>
          </p:cNvPicPr>
          <p:nvPr/>
        </p:nvPicPr>
        <p:blipFill>
          <a:blip r:embed="rId25" cstate="print"/>
          <a:srcRect/>
          <a:stretch>
            <a:fillRect/>
          </a:stretch>
        </p:blipFill>
        <p:spPr bwMode="auto">
          <a:xfrm>
            <a:off x="3071802" y="3071810"/>
            <a:ext cx="971554" cy="9574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7" name="Picture 13">
            <a:hlinkClick r:id="rId26" action="ppaction://hlinksldjump"/>
          </p:cNvPr>
          <p:cNvPicPr>
            <a:picLocks noChangeAspect="1" noChangeArrowheads="1"/>
          </p:cNvPicPr>
          <p:nvPr/>
        </p:nvPicPr>
        <p:blipFill>
          <a:blip r:embed="rId27" cstate="print"/>
          <a:srcRect/>
          <a:stretch>
            <a:fillRect/>
          </a:stretch>
        </p:blipFill>
        <p:spPr bwMode="auto">
          <a:xfrm>
            <a:off x="4143372" y="3071810"/>
            <a:ext cx="857256" cy="952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8" name="Picture 14">
            <a:hlinkClick r:id="rId28" action="ppaction://hlinksldjump"/>
          </p:cNvPr>
          <p:cNvPicPr>
            <a:picLocks noChangeAspect="1" noChangeArrowheads="1"/>
          </p:cNvPicPr>
          <p:nvPr/>
        </p:nvPicPr>
        <p:blipFill>
          <a:blip r:embed="rId29" cstate="print"/>
          <a:srcRect/>
          <a:stretch>
            <a:fillRect/>
          </a:stretch>
        </p:blipFill>
        <p:spPr bwMode="auto">
          <a:xfrm>
            <a:off x="5143504" y="3071810"/>
            <a:ext cx="872410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9" name="Picture 15">
            <a:hlinkClick r:id="rId30" action="ppaction://hlinksldjump"/>
          </p:cNvPr>
          <p:cNvPicPr>
            <a:picLocks noChangeAspect="1" noChangeArrowheads="1"/>
          </p:cNvPicPr>
          <p:nvPr/>
        </p:nvPicPr>
        <p:blipFill>
          <a:blip r:embed="rId31" cstate="print"/>
          <a:srcRect/>
          <a:stretch>
            <a:fillRect/>
          </a:stretch>
        </p:blipFill>
        <p:spPr bwMode="auto">
          <a:xfrm>
            <a:off x="6143636" y="3071810"/>
            <a:ext cx="1076330" cy="963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40" name="Picture 16">
            <a:hlinkClick r:id="rId32" action="ppaction://hlinksldjump"/>
          </p:cNvPr>
          <p:cNvPicPr>
            <a:picLocks noChangeAspect="1" noChangeArrowheads="1"/>
          </p:cNvPicPr>
          <p:nvPr/>
        </p:nvPicPr>
        <p:blipFill>
          <a:blip r:embed="rId33" cstate="print"/>
          <a:srcRect/>
          <a:stretch>
            <a:fillRect/>
          </a:stretch>
        </p:blipFill>
        <p:spPr bwMode="auto">
          <a:xfrm>
            <a:off x="7286644" y="3071810"/>
            <a:ext cx="1162055" cy="1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41" name="Picture 17">
            <a:hlinkClick r:id="rId34" action="ppaction://hlinksldjump"/>
          </p:cNvPr>
          <p:cNvPicPr>
            <a:picLocks noChangeAspect="1" noChangeArrowheads="1"/>
          </p:cNvPicPr>
          <p:nvPr/>
        </p:nvPicPr>
        <p:blipFill>
          <a:blip r:embed="rId35" cstate="print"/>
          <a:srcRect/>
          <a:stretch>
            <a:fillRect/>
          </a:stretch>
        </p:blipFill>
        <p:spPr bwMode="auto">
          <a:xfrm>
            <a:off x="3000364" y="4143380"/>
            <a:ext cx="1061702" cy="1047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42" name="Picture 18">
            <a:hlinkClick r:id="rId36" action="ppaction://hlinksldjump"/>
          </p:cNvPr>
          <p:cNvPicPr>
            <a:picLocks noChangeAspect="1" noChangeArrowheads="1"/>
          </p:cNvPicPr>
          <p:nvPr/>
        </p:nvPicPr>
        <p:blipFill>
          <a:blip r:embed="rId37" cstate="print"/>
          <a:srcRect/>
          <a:stretch>
            <a:fillRect/>
          </a:stretch>
        </p:blipFill>
        <p:spPr bwMode="auto">
          <a:xfrm>
            <a:off x="4143372" y="4214818"/>
            <a:ext cx="857256" cy="931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44" name="Picture 20">
            <a:hlinkClick r:id="rId38" action="ppaction://hlinksldjump"/>
          </p:cNvPr>
          <p:cNvPicPr>
            <a:picLocks noChangeAspect="1" noChangeArrowheads="1"/>
          </p:cNvPicPr>
          <p:nvPr/>
        </p:nvPicPr>
        <p:blipFill>
          <a:blip r:embed="rId39" cstate="print"/>
          <a:srcRect/>
          <a:stretch>
            <a:fillRect/>
          </a:stretch>
        </p:blipFill>
        <p:spPr bwMode="auto">
          <a:xfrm>
            <a:off x="5143504" y="4214818"/>
            <a:ext cx="857256" cy="964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45" name="Picture 21">
            <a:hlinkClick r:id="rId40" action="ppaction://hlinksldjump"/>
          </p:cNvPr>
          <p:cNvPicPr>
            <a:picLocks noChangeAspect="1" noChangeArrowheads="1"/>
          </p:cNvPicPr>
          <p:nvPr/>
        </p:nvPicPr>
        <p:blipFill>
          <a:blip r:embed="rId41" cstate="print"/>
          <a:srcRect/>
          <a:stretch>
            <a:fillRect/>
          </a:stretch>
        </p:blipFill>
        <p:spPr bwMode="auto">
          <a:xfrm>
            <a:off x="6143636" y="4214818"/>
            <a:ext cx="1071570" cy="9412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46" name="Picture 22">
            <a:hlinkClick r:id="rId42" action="ppaction://hlinksldjump"/>
          </p:cNvPr>
          <p:cNvPicPr>
            <a:picLocks noChangeAspect="1" noChangeArrowheads="1"/>
          </p:cNvPicPr>
          <p:nvPr/>
        </p:nvPicPr>
        <p:blipFill>
          <a:blip r:embed="rId43" cstate="print"/>
          <a:srcRect/>
          <a:stretch>
            <a:fillRect/>
          </a:stretch>
        </p:blipFill>
        <p:spPr bwMode="auto">
          <a:xfrm>
            <a:off x="7358082" y="4214818"/>
            <a:ext cx="1081092" cy="9406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7" dur="indefinite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0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13" dur="indefinite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0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" dur="indefinite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19" dur="indefinite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8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0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4" dur="indefinite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25" dur="indefinite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9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0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0" dur="indefinite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31" dur="indefinite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0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0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6" dur="indefinite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37" dur="indefinite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1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0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2" dur="indefinite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43" dur="indefinite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2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0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8" dur="indefinite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49" dur="indefinite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3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0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4" dur="indefinite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55" dur="indefinite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4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0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0" dur="indefinite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61" dur="indefinite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5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0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6" dur="indefinite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67" dur="indefinite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6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10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2" dur="indefinite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73" dur="indefinite"/>
                                        <p:tgtEl>
                                          <p:spTgt spid="1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7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0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8" dur="indefinite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79" dur="indefinite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8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10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4" dur="indefinite"/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85" dur="indefinite"/>
                                        <p:tgtEl>
                                          <p:spTgt spid="1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9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0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0" dur="indefinite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91" dur="indefinite"/>
                                        <p:tgtEl>
                                          <p:spTgt spid="1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0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10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6" dur="indefinite"/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97" dur="indefinite"/>
                                        <p:tgtEl>
                                          <p:spTgt spid="1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1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10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2" dur="indefinite"/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103" dur="indefinite"/>
                                        <p:tgtEl>
                                          <p:spTgt spid="1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2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10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8" dur="indefinite"/>
                                        <p:tgtEl>
                                          <p:spTgt spid="104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109" dur="indefinite"/>
                                        <p:tgtEl>
                                          <p:spTgt spid="1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4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10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4" dur="indefinite"/>
                                        <p:tgtEl>
                                          <p:spTgt spid="104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115" dur="indefinite"/>
                                        <p:tgtEl>
                                          <p:spTgt spid="1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5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10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0" dur="indefinite"/>
                                        <p:tgtEl>
                                          <p:spTgt spid="104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121" dur="indefinite"/>
                                        <p:tgtEl>
                                          <p:spTgt spid="1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6"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1071538" y="1"/>
            <a:ext cx="742952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Числа за 200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28596" y="2000240"/>
            <a:ext cx="835824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Что можно сказать о числах, которые оканчиваются нулем или четной цифрой?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3000364" y="4643446"/>
            <a:ext cx="290848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Они четные</a:t>
            </a:r>
          </a:p>
        </p:txBody>
      </p:sp>
      <p:sp>
        <p:nvSpPr>
          <p:cNvPr id="12" name="Стрелка вверх 11">
            <a:hlinkClick r:id="rId2" action="ppaction://hlinksldjump"/>
          </p:cNvPr>
          <p:cNvSpPr/>
          <p:nvPr/>
        </p:nvSpPr>
        <p:spPr>
          <a:xfrm>
            <a:off x="8286776" y="6000768"/>
            <a:ext cx="857224" cy="642942"/>
          </a:xfrm>
          <a:prstGeom prst="upArrow">
            <a:avLst/>
          </a:prstGeom>
          <a:gradFill>
            <a:gsLst>
              <a:gs pos="0">
                <a:srgbClr val="FFFFFF"/>
              </a:gs>
              <a:gs pos="16000">
                <a:srgbClr val="1F1F1F"/>
              </a:gs>
              <a:gs pos="17999">
                <a:srgbClr val="FFFFFF"/>
              </a:gs>
              <a:gs pos="42000">
                <a:srgbClr val="636363"/>
              </a:gs>
              <a:gs pos="53000">
                <a:srgbClr val="CFCFCF"/>
              </a:gs>
              <a:gs pos="66000">
                <a:srgbClr val="CFCFCF"/>
              </a:gs>
              <a:gs pos="75999">
                <a:srgbClr val="1F1F1F"/>
              </a:gs>
              <a:gs pos="78999">
                <a:srgbClr val="FFFFFF"/>
              </a:gs>
              <a:gs pos="100000">
                <a:srgbClr val="7F7F7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7-конечная звезда 13"/>
          <p:cNvSpPr/>
          <p:nvPr/>
        </p:nvSpPr>
        <p:spPr>
          <a:xfrm>
            <a:off x="8358214" y="4357694"/>
            <a:ext cx="642942" cy="642942"/>
          </a:xfrm>
          <a:prstGeom prst="star7">
            <a:avLst/>
          </a:prstGeom>
          <a:gradFill>
            <a:gsLst>
              <a:gs pos="0">
                <a:srgbClr val="CBCBCB"/>
              </a:gs>
              <a:gs pos="13000">
                <a:srgbClr val="5F5F5F"/>
              </a:gs>
              <a:gs pos="21001">
                <a:srgbClr val="5F5F5F"/>
              </a:gs>
              <a:gs pos="63000">
                <a:srgbClr val="FFFFFF"/>
              </a:gs>
              <a:gs pos="67000">
                <a:srgbClr val="B2B2B2"/>
              </a:gs>
              <a:gs pos="69000">
                <a:srgbClr val="292929"/>
              </a:gs>
              <a:gs pos="82001">
                <a:srgbClr val="777777"/>
              </a:gs>
              <a:gs pos="100000">
                <a:srgbClr val="EAEAE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1071538" y="1"/>
            <a:ext cx="742952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Числа за 300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28596" y="2000240"/>
            <a:ext cx="835824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При каких операциях над натуральными числами всегда получается натуральное число?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2000232" y="4643446"/>
            <a:ext cx="556145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Сложение и умножение</a:t>
            </a:r>
          </a:p>
        </p:txBody>
      </p:sp>
      <p:sp>
        <p:nvSpPr>
          <p:cNvPr id="12" name="Стрелка вверх 11">
            <a:hlinkClick r:id="rId2" action="ppaction://hlinksldjump"/>
          </p:cNvPr>
          <p:cNvSpPr/>
          <p:nvPr/>
        </p:nvSpPr>
        <p:spPr>
          <a:xfrm>
            <a:off x="8286776" y="6000768"/>
            <a:ext cx="857224" cy="642942"/>
          </a:xfrm>
          <a:prstGeom prst="upArrow">
            <a:avLst/>
          </a:prstGeom>
          <a:gradFill>
            <a:gsLst>
              <a:gs pos="0">
                <a:srgbClr val="FFFFFF"/>
              </a:gs>
              <a:gs pos="16000">
                <a:srgbClr val="1F1F1F"/>
              </a:gs>
              <a:gs pos="17999">
                <a:srgbClr val="FFFFFF"/>
              </a:gs>
              <a:gs pos="42000">
                <a:srgbClr val="636363"/>
              </a:gs>
              <a:gs pos="53000">
                <a:srgbClr val="CFCFCF"/>
              </a:gs>
              <a:gs pos="66000">
                <a:srgbClr val="CFCFCF"/>
              </a:gs>
              <a:gs pos="75999">
                <a:srgbClr val="1F1F1F"/>
              </a:gs>
              <a:gs pos="78999">
                <a:srgbClr val="FFFFFF"/>
              </a:gs>
              <a:gs pos="100000">
                <a:srgbClr val="7F7F7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7-конечная звезда 13"/>
          <p:cNvSpPr/>
          <p:nvPr/>
        </p:nvSpPr>
        <p:spPr>
          <a:xfrm>
            <a:off x="8358214" y="4357694"/>
            <a:ext cx="642942" cy="642942"/>
          </a:xfrm>
          <a:prstGeom prst="star7">
            <a:avLst/>
          </a:prstGeom>
          <a:gradFill>
            <a:gsLst>
              <a:gs pos="0">
                <a:srgbClr val="CBCBCB"/>
              </a:gs>
              <a:gs pos="13000">
                <a:srgbClr val="5F5F5F"/>
              </a:gs>
              <a:gs pos="21001">
                <a:srgbClr val="5F5F5F"/>
              </a:gs>
              <a:gs pos="63000">
                <a:srgbClr val="FFFFFF"/>
              </a:gs>
              <a:gs pos="67000">
                <a:srgbClr val="B2B2B2"/>
              </a:gs>
              <a:gs pos="69000">
                <a:srgbClr val="292929"/>
              </a:gs>
              <a:gs pos="82001">
                <a:srgbClr val="777777"/>
              </a:gs>
              <a:gs pos="100000">
                <a:srgbClr val="EAEAE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1071538" y="1"/>
            <a:ext cx="742952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Числа за 400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28596" y="2000240"/>
            <a:ext cx="835824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На какое наименьшее целое число делится без остатка любое целое число?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4286248" y="4643446"/>
            <a:ext cx="4411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12" name="Стрелка вверх 11">
            <a:hlinkClick r:id="rId2" action="ppaction://hlinksldjump"/>
          </p:cNvPr>
          <p:cNvSpPr/>
          <p:nvPr/>
        </p:nvSpPr>
        <p:spPr>
          <a:xfrm>
            <a:off x="8286776" y="6000768"/>
            <a:ext cx="857224" cy="642942"/>
          </a:xfrm>
          <a:prstGeom prst="upArrow">
            <a:avLst/>
          </a:prstGeom>
          <a:gradFill>
            <a:gsLst>
              <a:gs pos="0">
                <a:srgbClr val="FFFFFF"/>
              </a:gs>
              <a:gs pos="16000">
                <a:srgbClr val="1F1F1F"/>
              </a:gs>
              <a:gs pos="17999">
                <a:srgbClr val="FFFFFF"/>
              </a:gs>
              <a:gs pos="42000">
                <a:srgbClr val="636363"/>
              </a:gs>
              <a:gs pos="53000">
                <a:srgbClr val="CFCFCF"/>
              </a:gs>
              <a:gs pos="66000">
                <a:srgbClr val="CFCFCF"/>
              </a:gs>
              <a:gs pos="75999">
                <a:srgbClr val="1F1F1F"/>
              </a:gs>
              <a:gs pos="78999">
                <a:srgbClr val="FFFFFF"/>
              </a:gs>
              <a:gs pos="100000">
                <a:srgbClr val="7F7F7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7-конечная звезда 13"/>
          <p:cNvSpPr/>
          <p:nvPr/>
        </p:nvSpPr>
        <p:spPr>
          <a:xfrm>
            <a:off x="8358214" y="4357694"/>
            <a:ext cx="642942" cy="642942"/>
          </a:xfrm>
          <a:prstGeom prst="star7">
            <a:avLst/>
          </a:prstGeom>
          <a:gradFill>
            <a:gsLst>
              <a:gs pos="0">
                <a:srgbClr val="CBCBCB"/>
              </a:gs>
              <a:gs pos="13000">
                <a:srgbClr val="5F5F5F"/>
              </a:gs>
              <a:gs pos="21001">
                <a:srgbClr val="5F5F5F"/>
              </a:gs>
              <a:gs pos="63000">
                <a:srgbClr val="FFFFFF"/>
              </a:gs>
              <a:gs pos="67000">
                <a:srgbClr val="B2B2B2"/>
              </a:gs>
              <a:gs pos="69000">
                <a:srgbClr val="292929"/>
              </a:gs>
              <a:gs pos="82001">
                <a:srgbClr val="777777"/>
              </a:gs>
              <a:gs pos="100000">
                <a:srgbClr val="EAEAE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1071538" y="1"/>
            <a:ext cx="742952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Числа за 500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571472" y="2786058"/>
            <a:ext cx="814393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ВОПРОС-АУКЦИОН</a:t>
            </a:r>
            <a:endParaRPr lang="ru-RU" sz="5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1071538" y="1"/>
            <a:ext cx="742952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Числа за 500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28596" y="2000240"/>
            <a:ext cx="835824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Умножьте количество пятниц на неделе у непостоянного человека на число гласных букв </a:t>
            </a:r>
          </a:p>
          <a:p>
            <a:r>
              <a:rPr lang="ru-RU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 имени папы Буратино.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3786182" y="4643446"/>
            <a:ext cx="163378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7·2=14</a:t>
            </a:r>
          </a:p>
        </p:txBody>
      </p:sp>
      <p:sp>
        <p:nvSpPr>
          <p:cNvPr id="12" name="Стрелка вверх 11">
            <a:hlinkClick r:id="rId2" action="ppaction://hlinksldjump"/>
          </p:cNvPr>
          <p:cNvSpPr/>
          <p:nvPr/>
        </p:nvSpPr>
        <p:spPr>
          <a:xfrm>
            <a:off x="8286776" y="6000768"/>
            <a:ext cx="857224" cy="642942"/>
          </a:xfrm>
          <a:prstGeom prst="upArrow">
            <a:avLst/>
          </a:prstGeom>
          <a:gradFill>
            <a:gsLst>
              <a:gs pos="0">
                <a:srgbClr val="FFFFFF"/>
              </a:gs>
              <a:gs pos="16000">
                <a:srgbClr val="1F1F1F"/>
              </a:gs>
              <a:gs pos="17999">
                <a:srgbClr val="FFFFFF"/>
              </a:gs>
              <a:gs pos="42000">
                <a:srgbClr val="636363"/>
              </a:gs>
              <a:gs pos="53000">
                <a:srgbClr val="CFCFCF"/>
              </a:gs>
              <a:gs pos="66000">
                <a:srgbClr val="CFCFCF"/>
              </a:gs>
              <a:gs pos="75999">
                <a:srgbClr val="1F1F1F"/>
              </a:gs>
              <a:gs pos="78999">
                <a:srgbClr val="FFFFFF"/>
              </a:gs>
              <a:gs pos="100000">
                <a:srgbClr val="7F7F7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7-конечная звезда 13"/>
          <p:cNvSpPr/>
          <p:nvPr/>
        </p:nvSpPr>
        <p:spPr>
          <a:xfrm>
            <a:off x="8358214" y="4357694"/>
            <a:ext cx="642942" cy="642942"/>
          </a:xfrm>
          <a:prstGeom prst="star7">
            <a:avLst/>
          </a:prstGeom>
          <a:gradFill>
            <a:gsLst>
              <a:gs pos="0">
                <a:srgbClr val="CBCBCB"/>
              </a:gs>
              <a:gs pos="13000">
                <a:srgbClr val="5F5F5F"/>
              </a:gs>
              <a:gs pos="21001">
                <a:srgbClr val="5F5F5F"/>
              </a:gs>
              <a:gs pos="63000">
                <a:srgbClr val="FFFFFF"/>
              </a:gs>
              <a:gs pos="67000">
                <a:srgbClr val="B2B2B2"/>
              </a:gs>
              <a:gs pos="69000">
                <a:srgbClr val="292929"/>
              </a:gs>
              <a:gs pos="82001">
                <a:srgbClr val="777777"/>
              </a:gs>
              <a:gs pos="100000">
                <a:srgbClr val="EAEAE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1071538" y="1"/>
            <a:ext cx="742952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Треугольники за 100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28596" y="2000240"/>
            <a:ext cx="835824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Равнобедренный треугольник, основание которого равно боковой стороне, является…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2714612" y="4643446"/>
            <a:ext cx="406778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Равносторонним</a:t>
            </a:r>
          </a:p>
        </p:txBody>
      </p:sp>
      <p:sp>
        <p:nvSpPr>
          <p:cNvPr id="12" name="Стрелка вверх 11">
            <a:hlinkClick r:id="rId2" action="ppaction://hlinksldjump"/>
          </p:cNvPr>
          <p:cNvSpPr/>
          <p:nvPr/>
        </p:nvSpPr>
        <p:spPr>
          <a:xfrm>
            <a:off x="8286776" y="6000768"/>
            <a:ext cx="857224" cy="642942"/>
          </a:xfrm>
          <a:prstGeom prst="upArrow">
            <a:avLst/>
          </a:prstGeom>
          <a:gradFill>
            <a:gsLst>
              <a:gs pos="0">
                <a:srgbClr val="FFFFFF"/>
              </a:gs>
              <a:gs pos="16000">
                <a:srgbClr val="1F1F1F"/>
              </a:gs>
              <a:gs pos="17999">
                <a:srgbClr val="FFFFFF"/>
              </a:gs>
              <a:gs pos="42000">
                <a:srgbClr val="636363"/>
              </a:gs>
              <a:gs pos="53000">
                <a:srgbClr val="CFCFCF"/>
              </a:gs>
              <a:gs pos="66000">
                <a:srgbClr val="CFCFCF"/>
              </a:gs>
              <a:gs pos="75999">
                <a:srgbClr val="1F1F1F"/>
              </a:gs>
              <a:gs pos="78999">
                <a:srgbClr val="FFFFFF"/>
              </a:gs>
              <a:gs pos="100000">
                <a:srgbClr val="7F7F7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7-конечная звезда 13"/>
          <p:cNvSpPr/>
          <p:nvPr/>
        </p:nvSpPr>
        <p:spPr>
          <a:xfrm>
            <a:off x="8358214" y="4357694"/>
            <a:ext cx="642942" cy="642942"/>
          </a:xfrm>
          <a:prstGeom prst="star7">
            <a:avLst/>
          </a:prstGeom>
          <a:gradFill>
            <a:gsLst>
              <a:gs pos="0">
                <a:srgbClr val="CBCBCB"/>
              </a:gs>
              <a:gs pos="13000">
                <a:srgbClr val="5F5F5F"/>
              </a:gs>
              <a:gs pos="21001">
                <a:srgbClr val="5F5F5F"/>
              </a:gs>
              <a:gs pos="63000">
                <a:srgbClr val="FFFFFF"/>
              </a:gs>
              <a:gs pos="67000">
                <a:srgbClr val="B2B2B2"/>
              </a:gs>
              <a:gs pos="69000">
                <a:srgbClr val="292929"/>
              </a:gs>
              <a:gs pos="82001">
                <a:srgbClr val="777777"/>
              </a:gs>
              <a:gs pos="100000">
                <a:srgbClr val="EAEAE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1071538" y="1"/>
            <a:ext cx="742952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Треугольники за 200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28596" y="2000240"/>
            <a:ext cx="835824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 треугольнике её нет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3286116" y="4643446"/>
            <a:ext cx="263437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Диагональ</a:t>
            </a:r>
          </a:p>
        </p:txBody>
      </p:sp>
      <p:sp>
        <p:nvSpPr>
          <p:cNvPr id="12" name="Стрелка вверх 11">
            <a:hlinkClick r:id="rId2" action="ppaction://hlinksldjump"/>
          </p:cNvPr>
          <p:cNvSpPr/>
          <p:nvPr/>
        </p:nvSpPr>
        <p:spPr>
          <a:xfrm>
            <a:off x="8286776" y="6000768"/>
            <a:ext cx="857224" cy="642942"/>
          </a:xfrm>
          <a:prstGeom prst="upArrow">
            <a:avLst/>
          </a:prstGeom>
          <a:gradFill>
            <a:gsLst>
              <a:gs pos="0">
                <a:srgbClr val="FFFFFF"/>
              </a:gs>
              <a:gs pos="16000">
                <a:srgbClr val="1F1F1F"/>
              </a:gs>
              <a:gs pos="17999">
                <a:srgbClr val="FFFFFF"/>
              </a:gs>
              <a:gs pos="42000">
                <a:srgbClr val="636363"/>
              </a:gs>
              <a:gs pos="53000">
                <a:srgbClr val="CFCFCF"/>
              </a:gs>
              <a:gs pos="66000">
                <a:srgbClr val="CFCFCF"/>
              </a:gs>
              <a:gs pos="75999">
                <a:srgbClr val="1F1F1F"/>
              </a:gs>
              <a:gs pos="78999">
                <a:srgbClr val="FFFFFF"/>
              </a:gs>
              <a:gs pos="100000">
                <a:srgbClr val="7F7F7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7-конечная звезда 13"/>
          <p:cNvSpPr/>
          <p:nvPr/>
        </p:nvSpPr>
        <p:spPr>
          <a:xfrm>
            <a:off x="8358214" y="4357694"/>
            <a:ext cx="642942" cy="642942"/>
          </a:xfrm>
          <a:prstGeom prst="star7">
            <a:avLst/>
          </a:prstGeom>
          <a:gradFill>
            <a:gsLst>
              <a:gs pos="0">
                <a:srgbClr val="CBCBCB"/>
              </a:gs>
              <a:gs pos="13000">
                <a:srgbClr val="5F5F5F"/>
              </a:gs>
              <a:gs pos="21001">
                <a:srgbClr val="5F5F5F"/>
              </a:gs>
              <a:gs pos="63000">
                <a:srgbClr val="FFFFFF"/>
              </a:gs>
              <a:gs pos="67000">
                <a:srgbClr val="B2B2B2"/>
              </a:gs>
              <a:gs pos="69000">
                <a:srgbClr val="292929"/>
              </a:gs>
              <a:gs pos="82001">
                <a:srgbClr val="777777"/>
              </a:gs>
              <a:gs pos="100000">
                <a:srgbClr val="EAEAE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1071538" y="1"/>
            <a:ext cx="742952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Треугольники за 300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2143108" y="2786058"/>
            <a:ext cx="571504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КОТ В МЕШКЕ</a:t>
            </a:r>
            <a:endParaRPr lang="ru-RU" sz="5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1071538" y="1"/>
            <a:ext cx="742952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Треугольники за 300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28596" y="1643050"/>
            <a:ext cx="835824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Это название происходит от двух латинских слов «дважды» и «секу», буквально «рассекающиеся на две части». О чем идет речь?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3286116" y="4929198"/>
            <a:ext cx="311098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Биссектриса</a:t>
            </a:r>
          </a:p>
        </p:txBody>
      </p:sp>
      <p:sp>
        <p:nvSpPr>
          <p:cNvPr id="12" name="Стрелка вверх 11">
            <a:hlinkClick r:id="rId2" action="ppaction://hlinksldjump"/>
          </p:cNvPr>
          <p:cNvSpPr/>
          <p:nvPr/>
        </p:nvSpPr>
        <p:spPr>
          <a:xfrm>
            <a:off x="8286776" y="6000768"/>
            <a:ext cx="857224" cy="642942"/>
          </a:xfrm>
          <a:prstGeom prst="upArrow">
            <a:avLst/>
          </a:prstGeom>
          <a:gradFill>
            <a:gsLst>
              <a:gs pos="0">
                <a:srgbClr val="FFFFFF"/>
              </a:gs>
              <a:gs pos="16000">
                <a:srgbClr val="1F1F1F"/>
              </a:gs>
              <a:gs pos="17999">
                <a:srgbClr val="FFFFFF"/>
              </a:gs>
              <a:gs pos="42000">
                <a:srgbClr val="636363"/>
              </a:gs>
              <a:gs pos="53000">
                <a:srgbClr val="CFCFCF"/>
              </a:gs>
              <a:gs pos="66000">
                <a:srgbClr val="CFCFCF"/>
              </a:gs>
              <a:gs pos="75999">
                <a:srgbClr val="1F1F1F"/>
              </a:gs>
              <a:gs pos="78999">
                <a:srgbClr val="FFFFFF"/>
              </a:gs>
              <a:gs pos="100000">
                <a:srgbClr val="7F7F7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7-конечная звезда 13"/>
          <p:cNvSpPr/>
          <p:nvPr/>
        </p:nvSpPr>
        <p:spPr>
          <a:xfrm>
            <a:off x="8358214" y="4357694"/>
            <a:ext cx="642942" cy="642942"/>
          </a:xfrm>
          <a:prstGeom prst="star7">
            <a:avLst/>
          </a:prstGeom>
          <a:gradFill>
            <a:gsLst>
              <a:gs pos="0">
                <a:srgbClr val="CBCBCB"/>
              </a:gs>
              <a:gs pos="13000">
                <a:srgbClr val="5F5F5F"/>
              </a:gs>
              <a:gs pos="21001">
                <a:srgbClr val="5F5F5F"/>
              </a:gs>
              <a:gs pos="63000">
                <a:srgbClr val="FFFFFF"/>
              </a:gs>
              <a:gs pos="67000">
                <a:srgbClr val="B2B2B2"/>
              </a:gs>
              <a:gs pos="69000">
                <a:srgbClr val="292929"/>
              </a:gs>
              <a:gs pos="82001">
                <a:srgbClr val="777777"/>
              </a:gs>
              <a:gs pos="100000">
                <a:srgbClr val="EAEAE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1071538" y="1"/>
            <a:ext cx="742952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Треугольники за 400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28596" y="2000240"/>
            <a:ext cx="835824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 каком треугольнике все высоты пересекаются в вершине треугольника?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2857488" y="4643446"/>
            <a:ext cx="426886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В прямоугольном</a:t>
            </a:r>
          </a:p>
        </p:txBody>
      </p:sp>
      <p:sp>
        <p:nvSpPr>
          <p:cNvPr id="12" name="Стрелка вверх 11">
            <a:hlinkClick r:id="rId2" action="ppaction://hlinksldjump"/>
          </p:cNvPr>
          <p:cNvSpPr/>
          <p:nvPr/>
        </p:nvSpPr>
        <p:spPr>
          <a:xfrm>
            <a:off x="8286776" y="6000768"/>
            <a:ext cx="857224" cy="642942"/>
          </a:xfrm>
          <a:prstGeom prst="upArrow">
            <a:avLst/>
          </a:prstGeom>
          <a:gradFill>
            <a:gsLst>
              <a:gs pos="0">
                <a:srgbClr val="FFFFFF"/>
              </a:gs>
              <a:gs pos="16000">
                <a:srgbClr val="1F1F1F"/>
              </a:gs>
              <a:gs pos="17999">
                <a:srgbClr val="FFFFFF"/>
              </a:gs>
              <a:gs pos="42000">
                <a:srgbClr val="636363"/>
              </a:gs>
              <a:gs pos="53000">
                <a:srgbClr val="CFCFCF"/>
              </a:gs>
              <a:gs pos="66000">
                <a:srgbClr val="CFCFCF"/>
              </a:gs>
              <a:gs pos="75999">
                <a:srgbClr val="1F1F1F"/>
              </a:gs>
              <a:gs pos="78999">
                <a:srgbClr val="FFFFFF"/>
              </a:gs>
              <a:gs pos="100000">
                <a:srgbClr val="7F7F7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7-конечная звезда 13"/>
          <p:cNvSpPr/>
          <p:nvPr/>
        </p:nvSpPr>
        <p:spPr>
          <a:xfrm>
            <a:off x="8358214" y="4357694"/>
            <a:ext cx="642942" cy="642942"/>
          </a:xfrm>
          <a:prstGeom prst="star7">
            <a:avLst/>
          </a:prstGeom>
          <a:gradFill>
            <a:gsLst>
              <a:gs pos="0">
                <a:srgbClr val="CBCBCB"/>
              </a:gs>
              <a:gs pos="13000">
                <a:srgbClr val="5F5F5F"/>
              </a:gs>
              <a:gs pos="21001">
                <a:srgbClr val="5F5F5F"/>
              </a:gs>
              <a:gs pos="63000">
                <a:srgbClr val="FFFFFF"/>
              </a:gs>
              <a:gs pos="67000">
                <a:srgbClr val="B2B2B2"/>
              </a:gs>
              <a:gs pos="69000">
                <a:srgbClr val="292929"/>
              </a:gs>
              <a:gs pos="82001">
                <a:srgbClr val="777777"/>
              </a:gs>
              <a:gs pos="100000">
                <a:srgbClr val="EAEAE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1071538" y="0"/>
            <a:ext cx="742952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Великие математики</a:t>
            </a:r>
            <a:r>
              <a:rPr kumimoji="0" lang="ru-RU" sz="3600" b="1" i="1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за </a:t>
            </a: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100</a:t>
            </a:r>
            <a:endParaRPr kumimoji="0" lang="ru-RU" sz="4800" b="0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857356" y="928670"/>
            <a:ext cx="580915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Назовите имя математика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4338" name="Picture 3" descr="ломоносов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488" y="1571613"/>
            <a:ext cx="3333773" cy="4286280"/>
          </a:xfrm>
          <a:prstGeom prst="rect">
            <a:avLst/>
          </a:prstGeom>
          <a:noFill/>
          <a:ln w="57150" cmpd="thinThick">
            <a:solidFill>
              <a:srgbClr val="3366FF"/>
            </a:solidFill>
            <a:miter lim="800000"/>
            <a:headEnd/>
            <a:tailEnd/>
          </a:ln>
        </p:spPr>
      </p:pic>
      <p:sp>
        <p:nvSpPr>
          <p:cNvPr id="8" name="Стрелка вверх 7">
            <a:hlinkClick r:id="rId3" action="ppaction://hlinksldjump"/>
          </p:cNvPr>
          <p:cNvSpPr/>
          <p:nvPr/>
        </p:nvSpPr>
        <p:spPr>
          <a:xfrm>
            <a:off x="8286776" y="6000768"/>
            <a:ext cx="857224" cy="642942"/>
          </a:xfrm>
          <a:prstGeom prst="upArrow">
            <a:avLst/>
          </a:prstGeom>
          <a:gradFill>
            <a:gsLst>
              <a:gs pos="0">
                <a:srgbClr val="FFFFFF"/>
              </a:gs>
              <a:gs pos="16000">
                <a:srgbClr val="1F1F1F"/>
              </a:gs>
              <a:gs pos="17999">
                <a:srgbClr val="FFFFFF"/>
              </a:gs>
              <a:gs pos="42000">
                <a:srgbClr val="636363"/>
              </a:gs>
              <a:gs pos="53000">
                <a:srgbClr val="CFCFCF"/>
              </a:gs>
              <a:gs pos="66000">
                <a:srgbClr val="CFCFCF"/>
              </a:gs>
              <a:gs pos="75999">
                <a:srgbClr val="1F1F1F"/>
              </a:gs>
              <a:gs pos="78999">
                <a:srgbClr val="FFFFFF"/>
              </a:gs>
              <a:gs pos="100000">
                <a:srgbClr val="7F7F7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2071670" y="6000768"/>
            <a:ext cx="512422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Михаил Васильевич Ломоносов</a:t>
            </a:r>
          </a:p>
        </p:txBody>
      </p:sp>
      <p:sp>
        <p:nvSpPr>
          <p:cNvPr id="11" name="7-конечная звезда 10"/>
          <p:cNvSpPr/>
          <p:nvPr/>
        </p:nvSpPr>
        <p:spPr>
          <a:xfrm>
            <a:off x="8358214" y="4357694"/>
            <a:ext cx="642942" cy="642942"/>
          </a:xfrm>
          <a:prstGeom prst="star7">
            <a:avLst/>
          </a:prstGeom>
          <a:gradFill>
            <a:gsLst>
              <a:gs pos="0">
                <a:srgbClr val="CBCBCB"/>
              </a:gs>
              <a:gs pos="13000">
                <a:srgbClr val="5F5F5F"/>
              </a:gs>
              <a:gs pos="21001">
                <a:srgbClr val="5F5F5F"/>
              </a:gs>
              <a:gs pos="63000">
                <a:srgbClr val="FFFFFF"/>
              </a:gs>
              <a:gs pos="67000">
                <a:srgbClr val="B2B2B2"/>
              </a:gs>
              <a:gs pos="69000">
                <a:srgbClr val="292929"/>
              </a:gs>
              <a:gs pos="82001">
                <a:srgbClr val="777777"/>
              </a:gs>
              <a:gs pos="100000">
                <a:srgbClr val="EAEAE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1071538" y="1"/>
            <a:ext cx="742952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Треугольники за 500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28596" y="2000240"/>
            <a:ext cx="835824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Сколько элементов содержится в треугольнике?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3643306" y="4643446"/>
            <a:ext cx="166455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Шесть</a:t>
            </a:r>
          </a:p>
        </p:txBody>
      </p:sp>
      <p:sp>
        <p:nvSpPr>
          <p:cNvPr id="12" name="Стрелка вверх 11">
            <a:hlinkClick r:id="rId2" action="ppaction://hlinksldjump"/>
          </p:cNvPr>
          <p:cNvSpPr/>
          <p:nvPr/>
        </p:nvSpPr>
        <p:spPr>
          <a:xfrm>
            <a:off x="8286776" y="6000768"/>
            <a:ext cx="857224" cy="642942"/>
          </a:xfrm>
          <a:prstGeom prst="upArrow">
            <a:avLst/>
          </a:prstGeom>
          <a:gradFill>
            <a:gsLst>
              <a:gs pos="0">
                <a:srgbClr val="FFFFFF"/>
              </a:gs>
              <a:gs pos="16000">
                <a:srgbClr val="1F1F1F"/>
              </a:gs>
              <a:gs pos="17999">
                <a:srgbClr val="FFFFFF"/>
              </a:gs>
              <a:gs pos="42000">
                <a:srgbClr val="636363"/>
              </a:gs>
              <a:gs pos="53000">
                <a:srgbClr val="CFCFCF"/>
              </a:gs>
              <a:gs pos="66000">
                <a:srgbClr val="CFCFCF"/>
              </a:gs>
              <a:gs pos="75999">
                <a:srgbClr val="1F1F1F"/>
              </a:gs>
              <a:gs pos="78999">
                <a:srgbClr val="FFFFFF"/>
              </a:gs>
              <a:gs pos="100000">
                <a:srgbClr val="7F7F7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7-конечная звезда 13"/>
          <p:cNvSpPr/>
          <p:nvPr/>
        </p:nvSpPr>
        <p:spPr>
          <a:xfrm>
            <a:off x="8358214" y="4357694"/>
            <a:ext cx="642942" cy="642942"/>
          </a:xfrm>
          <a:prstGeom prst="star7">
            <a:avLst/>
          </a:prstGeom>
          <a:gradFill>
            <a:gsLst>
              <a:gs pos="0">
                <a:srgbClr val="CBCBCB"/>
              </a:gs>
              <a:gs pos="13000">
                <a:srgbClr val="5F5F5F"/>
              </a:gs>
              <a:gs pos="21001">
                <a:srgbClr val="5F5F5F"/>
              </a:gs>
              <a:gs pos="63000">
                <a:srgbClr val="FFFFFF"/>
              </a:gs>
              <a:gs pos="67000">
                <a:srgbClr val="B2B2B2"/>
              </a:gs>
              <a:gs pos="69000">
                <a:srgbClr val="292929"/>
              </a:gs>
              <a:gs pos="82001">
                <a:srgbClr val="777777"/>
              </a:gs>
              <a:gs pos="100000">
                <a:srgbClr val="EAEAE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1071538" y="1"/>
            <a:ext cx="742952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23D2F5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Ребусы за 100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4000496" y="4643446"/>
            <a:ext cx="128913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ШАР</a:t>
            </a:r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81" name="Picture 1"/>
          <p:cNvPicPr>
            <a:picLocks noChangeAspect="1" noChangeArrowheads="1"/>
          </p:cNvPicPr>
          <p:nvPr/>
        </p:nvPicPr>
        <p:blipFill>
          <a:blip r:embed="rId2" cstate="print"/>
          <a:srcRect l="5711" r="40016"/>
          <a:stretch>
            <a:fillRect/>
          </a:stretch>
        </p:blipFill>
        <p:spPr bwMode="auto">
          <a:xfrm>
            <a:off x="1428728" y="1428736"/>
            <a:ext cx="6646576" cy="2643206"/>
          </a:xfrm>
          <a:prstGeom prst="rect">
            <a:avLst/>
          </a:prstGeom>
          <a:noFill/>
          <a:ln w="76200" cmpd="tri">
            <a:solidFill>
              <a:srgbClr val="0099CC"/>
            </a:solidFill>
            <a:miter lim="800000"/>
            <a:headEnd/>
            <a:tailEnd/>
          </a:ln>
          <a:effectLst/>
        </p:spPr>
      </p:pic>
      <p:sp>
        <p:nvSpPr>
          <p:cNvPr id="12" name="Стрелка вверх 11">
            <a:hlinkClick r:id="rId3" action="ppaction://hlinksldjump"/>
          </p:cNvPr>
          <p:cNvSpPr/>
          <p:nvPr/>
        </p:nvSpPr>
        <p:spPr>
          <a:xfrm>
            <a:off x="8286776" y="6000768"/>
            <a:ext cx="857224" cy="642942"/>
          </a:xfrm>
          <a:prstGeom prst="upArrow">
            <a:avLst/>
          </a:prstGeom>
          <a:gradFill>
            <a:gsLst>
              <a:gs pos="0">
                <a:srgbClr val="FFFFFF"/>
              </a:gs>
              <a:gs pos="16000">
                <a:srgbClr val="1F1F1F"/>
              </a:gs>
              <a:gs pos="17999">
                <a:srgbClr val="FFFFFF"/>
              </a:gs>
              <a:gs pos="42000">
                <a:srgbClr val="636363"/>
              </a:gs>
              <a:gs pos="53000">
                <a:srgbClr val="CFCFCF"/>
              </a:gs>
              <a:gs pos="66000">
                <a:srgbClr val="CFCFCF"/>
              </a:gs>
              <a:gs pos="75999">
                <a:srgbClr val="1F1F1F"/>
              </a:gs>
              <a:gs pos="78999">
                <a:srgbClr val="FFFFFF"/>
              </a:gs>
              <a:gs pos="100000">
                <a:srgbClr val="7F7F7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7-конечная звезда 13"/>
          <p:cNvSpPr/>
          <p:nvPr/>
        </p:nvSpPr>
        <p:spPr>
          <a:xfrm>
            <a:off x="8358214" y="4357694"/>
            <a:ext cx="642942" cy="642942"/>
          </a:xfrm>
          <a:prstGeom prst="star7">
            <a:avLst/>
          </a:prstGeom>
          <a:gradFill>
            <a:gsLst>
              <a:gs pos="0">
                <a:srgbClr val="CBCBCB"/>
              </a:gs>
              <a:gs pos="13000">
                <a:srgbClr val="5F5F5F"/>
              </a:gs>
              <a:gs pos="21001">
                <a:srgbClr val="5F5F5F"/>
              </a:gs>
              <a:gs pos="63000">
                <a:srgbClr val="FFFFFF"/>
              </a:gs>
              <a:gs pos="67000">
                <a:srgbClr val="B2B2B2"/>
              </a:gs>
              <a:gs pos="69000">
                <a:srgbClr val="292929"/>
              </a:gs>
              <a:gs pos="82001">
                <a:srgbClr val="777777"/>
              </a:gs>
              <a:gs pos="100000">
                <a:srgbClr val="EAEAE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1071538" y="1"/>
            <a:ext cx="742952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23D2F5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Ребусы за 200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3857620" y="4643446"/>
            <a:ext cx="190180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СУММА</a:t>
            </a:r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22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2225" name="Picture 1"/>
          <p:cNvPicPr>
            <a:picLocks noChangeAspect="1" noChangeArrowheads="1"/>
          </p:cNvPicPr>
          <p:nvPr/>
        </p:nvPicPr>
        <p:blipFill>
          <a:blip r:embed="rId2" cstate="print"/>
          <a:srcRect l="5402" r="22523"/>
          <a:stretch>
            <a:fillRect/>
          </a:stretch>
        </p:blipFill>
        <p:spPr bwMode="auto">
          <a:xfrm>
            <a:off x="1357289" y="1357298"/>
            <a:ext cx="6623853" cy="2643206"/>
          </a:xfrm>
          <a:prstGeom prst="rect">
            <a:avLst/>
          </a:prstGeom>
          <a:noFill/>
          <a:ln w="76200" cmpd="tri">
            <a:solidFill>
              <a:srgbClr val="0099CC"/>
            </a:solidFill>
            <a:miter lim="800000"/>
            <a:headEnd/>
            <a:tailEnd/>
          </a:ln>
          <a:effectLst/>
        </p:spPr>
      </p:pic>
      <p:sp>
        <p:nvSpPr>
          <p:cNvPr id="14" name="Стрелка вверх 13">
            <a:hlinkClick r:id="rId3" action="ppaction://hlinksldjump"/>
          </p:cNvPr>
          <p:cNvSpPr/>
          <p:nvPr/>
        </p:nvSpPr>
        <p:spPr>
          <a:xfrm>
            <a:off x="8286776" y="6000768"/>
            <a:ext cx="857224" cy="642942"/>
          </a:xfrm>
          <a:prstGeom prst="upArrow">
            <a:avLst/>
          </a:prstGeom>
          <a:gradFill>
            <a:gsLst>
              <a:gs pos="0">
                <a:srgbClr val="FFFFFF"/>
              </a:gs>
              <a:gs pos="16000">
                <a:srgbClr val="1F1F1F"/>
              </a:gs>
              <a:gs pos="17999">
                <a:srgbClr val="FFFFFF"/>
              </a:gs>
              <a:gs pos="42000">
                <a:srgbClr val="636363"/>
              </a:gs>
              <a:gs pos="53000">
                <a:srgbClr val="CFCFCF"/>
              </a:gs>
              <a:gs pos="66000">
                <a:srgbClr val="CFCFCF"/>
              </a:gs>
              <a:gs pos="75999">
                <a:srgbClr val="1F1F1F"/>
              </a:gs>
              <a:gs pos="78999">
                <a:srgbClr val="FFFFFF"/>
              </a:gs>
              <a:gs pos="100000">
                <a:srgbClr val="7F7F7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7-конечная звезда 14"/>
          <p:cNvSpPr/>
          <p:nvPr/>
        </p:nvSpPr>
        <p:spPr>
          <a:xfrm>
            <a:off x="8358214" y="4357694"/>
            <a:ext cx="642942" cy="642942"/>
          </a:xfrm>
          <a:prstGeom prst="star7">
            <a:avLst/>
          </a:prstGeom>
          <a:gradFill>
            <a:gsLst>
              <a:gs pos="0">
                <a:srgbClr val="CBCBCB"/>
              </a:gs>
              <a:gs pos="13000">
                <a:srgbClr val="5F5F5F"/>
              </a:gs>
              <a:gs pos="21001">
                <a:srgbClr val="5F5F5F"/>
              </a:gs>
              <a:gs pos="63000">
                <a:srgbClr val="FFFFFF"/>
              </a:gs>
              <a:gs pos="67000">
                <a:srgbClr val="B2B2B2"/>
              </a:gs>
              <a:gs pos="69000">
                <a:srgbClr val="292929"/>
              </a:gs>
              <a:gs pos="82001">
                <a:srgbClr val="777777"/>
              </a:gs>
              <a:gs pos="100000">
                <a:srgbClr val="EAEAE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1071538" y="1"/>
            <a:ext cx="742952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23D2F5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Ребусы за 300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4214810" y="4643446"/>
            <a:ext cx="111921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ЛУЧ</a:t>
            </a:r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22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32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3249" name="Picture 1"/>
          <p:cNvPicPr>
            <a:picLocks noChangeAspect="1" noChangeArrowheads="1"/>
          </p:cNvPicPr>
          <p:nvPr/>
        </p:nvPicPr>
        <p:blipFill>
          <a:blip r:embed="rId2" cstate="print"/>
          <a:srcRect l="5351" t="2110" r="37476" b="14886"/>
          <a:stretch>
            <a:fillRect/>
          </a:stretch>
        </p:blipFill>
        <p:spPr bwMode="auto">
          <a:xfrm>
            <a:off x="1357290" y="1357298"/>
            <a:ext cx="6693576" cy="2714644"/>
          </a:xfrm>
          <a:prstGeom prst="rect">
            <a:avLst/>
          </a:prstGeom>
          <a:noFill/>
          <a:ln w="76200" cmpd="tri">
            <a:solidFill>
              <a:srgbClr val="0099CC"/>
            </a:solidFill>
            <a:miter lim="800000"/>
            <a:headEnd/>
            <a:tailEnd/>
          </a:ln>
          <a:effectLst/>
        </p:spPr>
      </p:pic>
      <p:sp>
        <p:nvSpPr>
          <p:cNvPr id="14" name="Стрелка вверх 13">
            <a:hlinkClick r:id="rId3" action="ppaction://hlinksldjump"/>
          </p:cNvPr>
          <p:cNvSpPr/>
          <p:nvPr/>
        </p:nvSpPr>
        <p:spPr>
          <a:xfrm>
            <a:off x="8286776" y="6000768"/>
            <a:ext cx="857224" cy="642942"/>
          </a:xfrm>
          <a:prstGeom prst="upArrow">
            <a:avLst/>
          </a:prstGeom>
          <a:gradFill>
            <a:gsLst>
              <a:gs pos="0">
                <a:srgbClr val="FFFFFF"/>
              </a:gs>
              <a:gs pos="16000">
                <a:srgbClr val="1F1F1F"/>
              </a:gs>
              <a:gs pos="17999">
                <a:srgbClr val="FFFFFF"/>
              </a:gs>
              <a:gs pos="42000">
                <a:srgbClr val="636363"/>
              </a:gs>
              <a:gs pos="53000">
                <a:srgbClr val="CFCFCF"/>
              </a:gs>
              <a:gs pos="66000">
                <a:srgbClr val="CFCFCF"/>
              </a:gs>
              <a:gs pos="75999">
                <a:srgbClr val="1F1F1F"/>
              </a:gs>
              <a:gs pos="78999">
                <a:srgbClr val="FFFFFF"/>
              </a:gs>
              <a:gs pos="100000">
                <a:srgbClr val="7F7F7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7-конечная звезда 14"/>
          <p:cNvSpPr/>
          <p:nvPr/>
        </p:nvSpPr>
        <p:spPr>
          <a:xfrm>
            <a:off x="8358214" y="4357694"/>
            <a:ext cx="642942" cy="642942"/>
          </a:xfrm>
          <a:prstGeom prst="star7">
            <a:avLst/>
          </a:prstGeom>
          <a:gradFill>
            <a:gsLst>
              <a:gs pos="0">
                <a:srgbClr val="CBCBCB"/>
              </a:gs>
              <a:gs pos="13000">
                <a:srgbClr val="5F5F5F"/>
              </a:gs>
              <a:gs pos="21001">
                <a:srgbClr val="5F5F5F"/>
              </a:gs>
              <a:gs pos="63000">
                <a:srgbClr val="FFFFFF"/>
              </a:gs>
              <a:gs pos="67000">
                <a:srgbClr val="B2B2B2"/>
              </a:gs>
              <a:gs pos="69000">
                <a:srgbClr val="292929"/>
              </a:gs>
              <a:gs pos="82001">
                <a:srgbClr val="777777"/>
              </a:gs>
              <a:gs pos="100000">
                <a:srgbClr val="EAEAE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1071538" y="1"/>
            <a:ext cx="742952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23D2F5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Ребусы за 400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3571868" y="4643446"/>
            <a:ext cx="236507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ОТРЕЗОК</a:t>
            </a:r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22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32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42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4273" name="Picture 1"/>
          <p:cNvPicPr>
            <a:picLocks noChangeAspect="1" noChangeArrowheads="1"/>
          </p:cNvPicPr>
          <p:nvPr/>
        </p:nvPicPr>
        <p:blipFill>
          <a:blip r:embed="rId2" cstate="print"/>
          <a:srcRect l="5107" r="2048"/>
          <a:stretch>
            <a:fillRect/>
          </a:stretch>
        </p:blipFill>
        <p:spPr bwMode="auto">
          <a:xfrm>
            <a:off x="1357289" y="1357298"/>
            <a:ext cx="6563481" cy="2714644"/>
          </a:xfrm>
          <a:prstGeom prst="rect">
            <a:avLst/>
          </a:prstGeom>
          <a:noFill/>
          <a:ln w="76200" cmpd="tri">
            <a:solidFill>
              <a:srgbClr val="0099CC"/>
            </a:solidFill>
            <a:miter lim="800000"/>
            <a:headEnd/>
            <a:tailEnd/>
          </a:ln>
          <a:effectLst/>
        </p:spPr>
      </p:pic>
      <p:sp>
        <p:nvSpPr>
          <p:cNvPr id="15" name="Стрелка вверх 14">
            <a:hlinkClick r:id="rId3" action="ppaction://hlinksldjump"/>
          </p:cNvPr>
          <p:cNvSpPr/>
          <p:nvPr/>
        </p:nvSpPr>
        <p:spPr>
          <a:xfrm>
            <a:off x="8286776" y="6000768"/>
            <a:ext cx="857224" cy="642942"/>
          </a:xfrm>
          <a:prstGeom prst="upArrow">
            <a:avLst/>
          </a:prstGeom>
          <a:gradFill>
            <a:gsLst>
              <a:gs pos="0">
                <a:srgbClr val="FFFFFF"/>
              </a:gs>
              <a:gs pos="16000">
                <a:srgbClr val="1F1F1F"/>
              </a:gs>
              <a:gs pos="17999">
                <a:srgbClr val="FFFFFF"/>
              </a:gs>
              <a:gs pos="42000">
                <a:srgbClr val="636363"/>
              </a:gs>
              <a:gs pos="53000">
                <a:srgbClr val="CFCFCF"/>
              </a:gs>
              <a:gs pos="66000">
                <a:srgbClr val="CFCFCF"/>
              </a:gs>
              <a:gs pos="75999">
                <a:srgbClr val="1F1F1F"/>
              </a:gs>
              <a:gs pos="78999">
                <a:srgbClr val="FFFFFF"/>
              </a:gs>
              <a:gs pos="100000">
                <a:srgbClr val="7F7F7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7-конечная звезда 15"/>
          <p:cNvSpPr/>
          <p:nvPr/>
        </p:nvSpPr>
        <p:spPr>
          <a:xfrm>
            <a:off x="8358214" y="4357694"/>
            <a:ext cx="642942" cy="642942"/>
          </a:xfrm>
          <a:prstGeom prst="star7">
            <a:avLst/>
          </a:prstGeom>
          <a:gradFill>
            <a:gsLst>
              <a:gs pos="0">
                <a:srgbClr val="CBCBCB"/>
              </a:gs>
              <a:gs pos="13000">
                <a:srgbClr val="5F5F5F"/>
              </a:gs>
              <a:gs pos="21001">
                <a:srgbClr val="5F5F5F"/>
              </a:gs>
              <a:gs pos="63000">
                <a:srgbClr val="FFFFFF"/>
              </a:gs>
              <a:gs pos="67000">
                <a:srgbClr val="B2B2B2"/>
              </a:gs>
              <a:gs pos="69000">
                <a:srgbClr val="292929"/>
              </a:gs>
              <a:gs pos="82001">
                <a:srgbClr val="777777"/>
              </a:gs>
              <a:gs pos="100000">
                <a:srgbClr val="EAEAE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1071538" y="1"/>
            <a:ext cx="742952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23D2F5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Ребусы за 500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3357554" y="4929198"/>
            <a:ext cx="312091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ДИАГОНАЛЬ</a:t>
            </a:r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22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32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42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5297" name="Picture 2" descr="snap054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28" y="1071546"/>
            <a:ext cx="6643734" cy="3496702"/>
          </a:xfrm>
          <a:prstGeom prst="rect">
            <a:avLst/>
          </a:prstGeom>
          <a:noFill/>
          <a:ln w="76200" cmpd="tri">
            <a:solidFill>
              <a:srgbClr val="0099CC"/>
            </a:solidFill>
            <a:miter lim="800000"/>
            <a:headEnd/>
            <a:tailEnd/>
          </a:ln>
        </p:spPr>
      </p:pic>
      <p:sp>
        <p:nvSpPr>
          <p:cNvPr id="16" name="Стрелка вверх 15">
            <a:hlinkClick r:id="rId3" action="ppaction://hlinksldjump"/>
          </p:cNvPr>
          <p:cNvSpPr/>
          <p:nvPr/>
        </p:nvSpPr>
        <p:spPr>
          <a:xfrm>
            <a:off x="8286776" y="6000768"/>
            <a:ext cx="857224" cy="642942"/>
          </a:xfrm>
          <a:prstGeom prst="upArrow">
            <a:avLst/>
          </a:prstGeom>
          <a:gradFill>
            <a:gsLst>
              <a:gs pos="0">
                <a:srgbClr val="FFFFFF"/>
              </a:gs>
              <a:gs pos="16000">
                <a:srgbClr val="1F1F1F"/>
              </a:gs>
              <a:gs pos="17999">
                <a:srgbClr val="FFFFFF"/>
              </a:gs>
              <a:gs pos="42000">
                <a:srgbClr val="636363"/>
              </a:gs>
              <a:gs pos="53000">
                <a:srgbClr val="CFCFCF"/>
              </a:gs>
              <a:gs pos="66000">
                <a:srgbClr val="CFCFCF"/>
              </a:gs>
              <a:gs pos="75999">
                <a:srgbClr val="1F1F1F"/>
              </a:gs>
              <a:gs pos="78999">
                <a:srgbClr val="FFFFFF"/>
              </a:gs>
              <a:gs pos="100000">
                <a:srgbClr val="7F7F7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7-конечная звезда 16"/>
          <p:cNvSpPr/>
          <p:nvPr/>
        </p:nvSpPr>
        <p:spPr>
          <a:xfrm>
            <a:off x="8358214" y="4357694"/>
            <a:ext cx="642942" cy="642942"/>
          </a:xfrm>
          <a:prstGeom prst="star7">
            <a:avLst/>
          </a:prstGeom>
          <a:gradFill>
            <a:gsLst>
              <a:gs pos="0">
                <a:srgbClr val="CBCBCB"/>
              </a:gs>
              <a:gs pos="13000">
                <a:srgbClr val="5F5F5F"/>
              </a:gs>
              <a:gs pos="21001">
                <a:srgbClr val="5F5F5F"/>
              </a:gs>
              <a:gs pos="63000">
                <a:srgbClr val="FFFFFF"/>
              </a:gs>
              <a:gs pos="67000">
                <a:srgbClr val="B2B2B2"/>
              </a:gs>
              <a:gs pos="69000">
                <a:srgbClr val="292929"/>
              </a:gs>
              <a:gs pos="82001">
                <a:srgbClr val="777777"/>
              </a:gs>
              <a:gs pos="100000">
                <a:srgbClr val="EAEAE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1071538" y="1"/>
            <a:ext cx="742952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AE8F38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Поехали-побежали за 100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" name="Стрелка вверх 10">
            <a:hlinkClick r:id="rId2" action="ppaction://hlinksldjump"/>
          </p:cNvPr>
          <p:cNvSpPr/>
          <p:nvPr/>
        </p:nvSpPr>
        <p:spPr>
          <a:xfrm>
            <a:off x="8286776" y="6000768"/>
            <a:ext cx="857224" cy="642942"/>
          </a:xfrm>
          <a:prstGeom prst="upArrow">
            <a:avLst/>
          </a:prstGeom>
          <a:gradFill>
            <a:gsLst>
              <a:gs pos="0">
                <a:srgbClr val="FFFFFF"/>
              </a:gs>
              <a:gs pos="16000">
                <a:srgbClr val="1F1F1F"/>
              </a:gs>
              <a:gs pos="17999">
                <a:srgbClr val="FFFFFF"/>
              </a:gs>
              <a:gs pos="42000">
                <a:srgbClr val="636363"/>
              </a:gs>
              <a:gs pos="53000">
                <a:srgbClr val="CFCFCF"/>
              </a:gs>
              <a:gs pos="66000">
                <a:srgbClr val="CFCFCF"/>
              </a:gs>
              <a:gs pos="75999">
                <a:srgbClr val="1F1F1F"/>
              </a:gs>
              <a:gs pos="78999">
                <a:srgbClr val="FFFFFF"/>
              </a:gs>
              <a:gs pos="100000">
                <a:srgbClr val="7F7F7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1071538" y="4929198"/>
            <a:ext cx="716914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Собаке нужно стоять на месте</a:t>
            </a:r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22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32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42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428596" y="2000240"/>
            <a:ext cx="835824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 какой скоростью должна бежать собака, чтобы не слышать звона сковородки, привязанной к ее хвосту?</a:t>
            </a:r>
          </a:p>
        </p:txBody>
      </p:sp>
      <p:sp>
        <p:nvSpPr>
          <p:cNvPr id="17" name="7-конечная звезда 16"/>
          <p:cNvSpPr/>
          <p:nvPr/>
        </p:nvSpPr>
        <p:spPr>
          <a:xfrm>
            <a:off x="8358214" y="4357694"/>
            <a:ext cx="642942" cy="642942"/>
          </a:xfrm>
          <a:prstGeom prst="star7">
            <a:avLst/>
          </a:prstGeom>
          <a:gradFill>
            <a:gsLst>
              <a:gs pos="0">
                <a:srgbClr val="CBCBCB"/>
              </a:gs>
              <a:gs pos="13000">
                <a:srgbClr val="5F5F5F"/>
              </a:gs>
              <a:gs pos="21001">
                <a:srgbClr val="5F5F5F"/>
              </a:gs>
              <a:gs pos="63000">
                <a:srgbClr val="FFFFFF"/>
              </a:gs>
              <a:gs pos="67000">
                <a:srgbClr val="B2B2B2"/>
              </a:gs>
              <a:gs pos="69000">
                <a:srgbClr val="292929"/>
              </a:gs>
              <a:gs pos="82001">
                <a:srgbClr val="777777"/>
              </a:gs>
              <a:gs pos="100000">
                <a:srgbClr val="EAEAE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1071538" y="1"/>
            <a:ext cx="742952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AE8F38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Поехали-побежали за 200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" name="Стрелка вверх 10">
            <a:hlinkClick r:id="rId2" action="ppaction://hlinksldjump"/>
          </p:cNvPr>
          <p:cNvSpPr/>
          <p:nvPr/>
        </p:nvSpPr>
        <p:spPr>
          <a:xfrm>
            <a:off x="8286776" y="6000768"/>
            <a:ext cx="857224" cy="642942"/>
          </a:xfrm>
          <a:prstGeom prst="upArrow">
            <a:avLst/>
          </a:prstGeom>
          <a:gradFill>
            <a:gsLst>
              <a:gs pos="0">
                <a:srgbClr val="FFFFFF"/>
              </a:gs>
              <a:gs pos="16000">
                <a:srgbClr val="1F1F1F"/>
              </a:gs>
              <a:gs pos="17999">
                <a:srgbClr val="FFFFFF"/>
              </a:gs>
              <a:gs pos="42000">
                <a:srgbClr val="636363"/>
              </a:gs>
              <a:gs pos="53000">
                <a:srgbClr val="CFCFCF"/>
              </a:gs>
              <a:gs pos="66000">
                <a:srgbClr val="CFCFCF"/>
              </a:gs>
              <a:gs pos="75999">
                <a:srgbClr val="1F1F1F"/>
              </a:gs>
              <a:gs pos="78999">
                <a:srgbClr val="FFFFFF"/>
              </a:gs>
              <a:gs pos="100000">
                <a:srgbClr val="7F7F7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714348" y="5214950"/>
            <a:ext cx="758893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Оба окажутся на одинаковом расстоянии</a:t>
            </a:r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22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32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42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428596" y="1214422"/>
            <a:ext cx="835824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Из пункта А выехал автомобиль, ему навстречу из пункта В выехал автобус. Скорость автомобиля в 2 раза больше скорости автобуса. Кто из них окажется ближе к пункту А в момент встречи?</a:t>
            </a:r>
          </a:p>
        </p:txBody>
      </p:sp>
      <p:sp>
        <p:nvSpPr>
          <p:cNvPr id="17" name="7-конечная звезда 16"/>
          <p:cNvSpPr/>
          <p:nvPr/>
        </p:nvSpPr>
        <p:spPr>
          <a:xfrm>
            <a:off x="8358214" y="4357694"/>
            <a:ext cx="642942" cy="642942"/>
          </a:xfrm>
          <a:prstGeom prst="star7">
            <a:avLst/>
          </a:prstGeom>
          <a:gradFill>
            <a:gsLst>
              <a:gs pos="0">
                <a:srgbClr val="CBCBCB"/>
              </a:gs>
              <a:gs pos="13000">
                <a:srgbClr val="5F5F5F"/>
              </a:gs>
              <a:gs pos="21001">
                <a:srgbClr val="5F5F5F"/>
              </a:gs>
              <a:gs pos="63000">
                <a:srgbClr val="FFFFFF"/>
              </a:gs>
              <a:gs pos="67000">
                <a:srgbClr val="B2B2B2"/>
              </a:gs>
              <a:gs pos="69000">
                <a:srgbClr val="292929"/>
              </a:gs>
              <a:gs pos="82001">
                <a:srgbClr val="777777"/>
              </a:gs>
              <a:gs pos="100000">
                <a:srgbClr val="EAEAE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1071538" y="1"/>
            <a:ext cx="742952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AE8F38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Поехали-побежали за 300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" name="Стрелка вверх 10">
            <a:hlinkClick r:id="rId2" action="ppaction://hlinksldjump"/>
          </p:cNvPr>
          <p:cNvSpPr/>
          <p:nvPr/>
        </p:nvSpPr>
        <p:spPr>
          <a:xfrm>
            <a:off x="8286776" y="6000768"/>
            <a:ext cx="857224" cy="642942"/>
          </a:xfrm>
          <a:prstGeom prst="upArrow">
            <a:avLst/>
          </a:prstGeom>
          <a:gradFill>
            <a:gsLst>
              <a:gs pos="0">
                <a:srgbClr val="FFFFFF"/>
              </a:gs>
              <a:gs pos="16000">
                <a:srgbClr val="1F1F1F"/>
              </a:gs>
              <a:gs pos="17999">
                <a:srgbClr val="FFFFFF"/>
              </a:gs>
              <a:gs pos="42000">
                <a:srgbClr val="636363"/>
              </a:gs>
              <a:gs pos="53000">
                <a:srgbClr val="CFCFCF"/>
              </a:gs>
              <a:gs pos="66000">
                <a:srgbClr val="CFCFCF"/>
              </a:gs>
              <a:gs pos="75999">
                <a:srgbClr val="1F1F1F"/>
              </a:gs>
              <a:gs pos="78999">
                <a:srgbClr val="FFFFFF"/>
              </a:gs>
              <a:gs pos="100000">
                <a:srgbClr val="7F7F7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2928926" y="4929198"/>
            <a:ext cx="345177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Формула пути</a:t>
            </a:r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22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32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42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571472" y="1857364"/>
            <a:ext cx="835824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S=V*T</a:t>
            </a:r>
            <a:endParaRPr lang="ru-RU" sz="36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Данная формула имеет название. Какое?</a:t>
            </a:r>
          </a:p>
        </p:txBody>
      </p:sp>
      <p:sp>
        <p:nvSpPr>
          <p:cNvPr id="17" name="7-конечная звезда 16"/>
          <p:cNvSpPr/>
          <p:nvPr/>
        </p:nvSpPr>
        <p:spPr>
          <a:xfrm>
            <a:off x="8358214" y="4357694"/>
            <a:ext cx="642942" cy="642942"/>
          </a:xfrm>
          <a:prstGeom prst="star7">
            <a:avLst/>
          </a:prstGeom>
          <a:gradFill>
            <a:gsLst>
              <a:gs pos="0">
                <a:srgbClr val="CBCBCB"/>
              </a:gs>
              <a:gs pos="13000">
                <a:srgbClr val="5F5F5F"/>
              </a:gs>
              <a:gs pos="21001">
                <a:srgbClr val="5F5F5F"/>
              </a:gs>
              <a:gs pos="63000">
                <a:srgbClr val="FFFFFF"/>
              </a:gs>
              <a:gs pos="67000">
                <a:srgbClr val="B2B2B2"/>
              </a:gs>
              <a:gs pos="69000">
                <a:srgbClr val="292929"/>
              </a:gs>
              <a:gs pos="82001">
                <a:srgbClr val="777777"/>
              </a:gs>
              <a:gs pos="100000">
                <a:srgbClr val="EAEAE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1071538" y="1"/>
            <a:ext cx="742952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AE8F38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Поехали-побежали за 400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" name="Стрелка вверх 10">
            <a:hlinkClick r:id="rId2" action="ppaction://hlinksldjump"/>
          </p:cNvPr>
          <p:cNvSpPr/>
          <p:nvPr/>
        </p:nvSpPr>
        <p:spPr>
          <a:xfrm>
            <a:off x="8286776" y="6000768"/>
            <a:ext cx="857224" cy="642942"/>
          </a:xfrm>
          <a:prstGeom prst="upArrow">
            <a:avLst/>
          </a:prstGeom>
          <a:gradFill>
            <a:gsLst>
              <a:gs pos="0">
                <a:srgbClr val="FFFFFF"/>
              </a:gs>
              <a:gs pos="16000">
                <a:srgbClr val="1F1F1F"/>
              </a:gs>
              <a:gs pos="17999">
                <a:srgbClr val="FFFFFF"/>
              </a:gs>
              <a:gs pos="42000">
                <a:srgbClr val="636363"/>
              </a:gs>
              <a:gs pos="53000">
                <a:srgbClr val="CFCFCF"/>
              </a:gs>
              <a:gs pos="66000">
                <a:srgbClr val="CFCFCF"/>
              </a:gs>
              <a:gs pos="75999">
                <a:srgbClr val="1F1F1F"/>
              </a:gs>
              <a:gs pos="78999">
                <a:srgbClr val="FFFFFF"/>
              </a:gs>
              <a:gs pos="100000">
                <a:srgbClr val="7F7F7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4000496" y="4429132"/>
            <a:ext cx="122155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Узел</a:t>
            </a:r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22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32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42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571472" y="2500306"/>
            <a:ext cx="835824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Морская единица измерения скорости?</a:t>
            </a:r>
          </a:p>
        </p:txBody>
      </p:sp>
      <p:sp>
        <p:nvSpPr>
          <p:cNvPr id="17" name="7-конечная звезда 16"/>
          <p:cNvSpPr/>
          <p:nvPr/>
        </p:nvSpPr>
        <p:spPr>
          <a:xfrm>
            <a:off x="8358214" y="4357694"/>
            <a:ext cx="642942" cy="642942"/>
          </a:xfrm>
          <a:prstGeom prst="star7">
            <a:avLst/>
          </a:prstGeom>
          <a:gradFill>
            <a:gsLst>
              <a:gs pos="0">
                <a:srgbClr val="CBCBCB"/>
              </a:gs>
              <a:gs pos="13000">
                <a:srgbClr val="5F5F5F"/>
              </a:gs>
              <a:gs pos="21001">
                <a:srgbClr val="5F5F5F"/>
              </a:gs>
              <a:gs pos="63000">
                <a:srgbClr val="FFFFFF"/>
              </a:gs>
              <a:gs pos="67000">
                <a:srgbClr val="B2B2B2"/>
              </a:gs>
              <a:gs pos="69000">
                <a:srgbClr val="292929"/>
              </a:gs>
              <a:gs pos="82001">
                <a:srgbClr val="777777"/>
              </a:gs>
              <a:gs pos="100000">
                <a:srgbClr val="EAEAE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1071538" y="0"/>
            <a:ext cx="742952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Великие математики</a:t>
            </a:r>
            <a:r>
              <a:rPr kumimoji="0" lang="ru-RU" sz="3600" b="1" i="1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за </a:t>
            </a: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200</a:t>
            </a:r>
            <a:endParaRPr kumimoji="0" lang="ru-RU" sz="4800" b="0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857356" y="928670"/>
            <a:ext cx="580915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Назовите имя математика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5361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6050" y="1643050"/>
            <a:ext cx="4071966" cy="4236561"/>
          </a:xfrm>
          <a:prstGeom prst="rect">
            <a:avLst/>
          </a:prstGeom>
          <a:noFill/>
          <a:ln w="57150" cmpd="thinThick">
            <a:solidFill>
              <a:srgbClr val="3366FF"/>
            </a:solidFill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2214546" y="6000768"/>
            <a:ext cx="52135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Софья Васильевна Ковалевская</a:t>
            </a:r>
          </a:p>
        </p:txBody>
      </p:sp>
      <p:sp>
        <p:nvSpPr>
          <p:cNvPr id="10" name="Стрелка вверх 9">
            <a:hlinkClick r:id="rId3" action="ppaction://hlinksldjump"/>
          </p:cNvPr>
          <p:cNvSpPr/>
          <p:nvPr/>
        </p:nvSpPr>
        <p:spPr>
          <a:xfrm>
            <a:off x="8286776" y="6000768"/>
            <a:ext cx="857224" cy="642942"/>
          </a:xfrm>
          <a:prstGeom prst="upArrow">
            <a:avLst/>
          </a:prstGeom>
          <a:gradFill>
            <a:gsLst>
              <a:gs pos="0">
                <a:srgbClr val="FFFFFF"/>
              </a:gs>
              <a:gs pos="16000">
                <a:srgbClr val="1F1F1F"/>
              </a:gs>
              <a:gs pos="17999">
                <a:srgbClr val="FFFFFF"/>
              </a:gs>
              <a:gs pos="42000">
                <a:srgbClr val="636363"/>
              </a:gs>
              <a:gs pos="53000">
                <a:srgbClr val="CFCFCF"/>
              </a:gs>
              <a:gs pos="66000">
                <a:srgbClr val="CFCFCF"/>
              </a:gs>
              <a:gs pos="75999">
                <a:srgbClr val="1F1F1F"/>
              </a:gs>
              <a:gs pos="78999">
                <a:srgbClr val="FFFFFF"/>
              </a:gs>
              <a:gs pos="100000">
                <a:srgbClr val="7F7F7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7-конечная звезда 11"/>
          <p:cNvSpPr/>
          <p:nvPr/>
        </p:nvSpPr>
        <p:spPr>
          <a:xfrm>
            <a:off x="8358214" y="4357694"/>
            <a:ext cx="642942" cy="642942"/>
          </a:xfrm>
          <a:prstGeom prst="star7">
            <a:avLst/>
          </a:prstGeom>
          <a:gradFill>
            <a:gsLst>
              <a:gs pos="0">
                <a:srgbClr val="CBCBCB"/>
              </a:gs>
              <a:gs pos="13000">
                <a:srgbClr val="5F5F5F"/>
              </a:gs>
              <a:gs pos="21001">
                <a:srgbClr val="5F5F5F"/>
              </a:gs>
              <a:gs pos="63000">
                <a:srgbClr val="FFFFFF"/>
              </a:gs>
              <a:gs pos="67000">
                <a:srgbClr val="B2B2B2"/>
              </a:gs>
              <a:gs pos="69000">
                <a:srgbClr val="292929"/>
              </a:gs>
              <a:gs pos="82001">
                <a:srgbClr val="777777"/>
              </a:gs>
              <a:gs pos="100000">
                <a:srgbClr val="EAEAE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28596" y="1142984"/>
            <a:ext cx="8358246" cy="31547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9900" dirty="0" smtClean="0">
                <a:solidFill>
                  <a:schemeClr val="bg1"/>
                </a:solidFill>
                <a:latin typeface="Andantino script" pitchFamily="2" charset="0"/>
                <a:cs typeface="Arial" pitchFamily="34" charset="0"/>
              </a:rPr>
              <a:t>3 тур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1071538" y="1285860"/>
          <a:ext cx="7429552" cy="3559212"/>
        </p:xfrm>
        <a:graphic>
          <a:graphicData uri="http://schemas.openxmlformats.org/drawingml/2006/table">
            <a:tbl>
              <a:tblPr/>
              <a:tblGrid>
                <a:gridCol w="7429552"/>
              </a:tblGrid>
              <a:tr h="5303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i="0" dirty="0">
                        <a:solidFill>
                          <a:srgbClr val="23D2F5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15F7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15F7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15F7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15F7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93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i="0" dirty="0">
                        <a:solidFill>
                          <a:srgbClr val="FFFF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15F7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15F7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15F7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15F7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31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i="0" dirty="0">
                        <a:solidFill>
                          <a:srgbClr val="FF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15F7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15F7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15F7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15F7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74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i="0" dirty="0">
                        <a:solidFill>
                          <a:srgbClr val="66FF33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15F7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15F7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15F7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15F7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65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i="0" dirty="0">
                        <a:solidFill>
                          <a:srgbClr val="FF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15F7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15F7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15F7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15F7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2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i="0" dirty="0">
                        <a:solidFill>
                          <a:srgbClr val="BF9033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15F7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15F7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15F7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15F7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3074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2976" y="1357298"/>
            <a:ext cx="7358114" cy="4333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42976" y="1928802"/>
            <a:ext cx="7286676" cy="49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142976" y="2500306"/>
            <a:ext cx="6897008" cy="4476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7" name="Picture 5">
            <a:hlinkClick r:id="rId8" action="ppaction://hlinksldjump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142976" y="3071810"/>
            <a:ext cx="7286676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8" name="Picture 6">
            <a:hlinkClick r:id="rId10" action="ppaction://hlinksldjump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142976" y="3643314"/>
            <a:ext cx="7286676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9" name="Picture 7">
            <a:hlinkClick r:id="rId12" action="ppaction://hlinksldjump"/>
          </p:cNvPr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142976" y="4214818"/>
            <a:ext cx="7286676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0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7" dur="indefinite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0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13" dur="indefinite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0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" dur="indefinite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19" dur="indefinite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0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4" dur="indefinite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25" dur="indefinite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30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0" dur="indefinite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31" dur="indefinite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30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6" dur="indefinite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37" dur="indefinite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9"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1071538" y="1"/>
            <a:ext cx="742952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23D2F5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Математическая логика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" name="Стрелка вверх 10">
            <a:hlinkClick r:id="rId2" action="ppaction://hlinksldjump"/>
          </p:cNvPr>
          <p:cNvSpPr/>
          <p:nvPr/>
        </p:nvSpPr>
        <p:spPr>
          <a:xfrm>
            <a:off x="8286776" y="6000768"/>
            <a:ext cx="857224" cy="642942"/>
          </a:xfrm>
          <a:prstGeom prst="upArrow">
            <a:avLst/>
          </a:prstGeom>
          <a:gradFill>
            <a:gsLst>
              <a:gs pos="0">
                <a:srgbClr val="FFFFFF"/>
              </a:gs>
              <a:gs pos="16000">
                <a:srgbClr val="1F1F1F"/>
              </a:gs>
              <a:gs pos="17999">
                <a:srgbClr val="FFFFFF"/>
              </a:gs>
              <a:gs pos="42000">
                <a:srgbClr val="636363"/>
              </a:gs>
              <a:gs pos="53000">
                <a:srgbClr val="CFCFCF"/>
              </a:gs>
              <a:gs pos="66000">
                <a:srgbClr val="CFCFCF"/>
              </a:gs>
              <a:gs pos="75999">
                <a:srgbClr val="1F1F1F"/>
              </a:gs>
              <a:gs pos="78999">
                <a:srgbClr val="FFFFFF"/>
              </a:gs>
              <a:gs pos="100000">
                <a:srgbClr val="7F7F7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3357554" y="4929198"/>
            <a:ext cx="32654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МНОЖЕСТВО</a:t>
            </a:r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22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32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42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428596" y="1500174"/>
            <a:ext cx="835824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«Полное, социальное, политическое, экономическое, юридическое, имущественное, строгое, </a:t>
            </a:r>
          </a:p>
          <a:p>
            <a:r>
              <a:rPr lang="ru-RU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числовое, буквенное, верное…» Отгадай слово.</a:t>
            </a:r>
          </a:p>
        </p:txBody>
      </p:sp>
      <p:sp>
        <p:nvSpPr>
          <p:cNvPr id="17" name="7-конечная звезда 16"/>
          <p:cNvSpPr/>
          <p:nvPr/>
        </p:nvSpPr>
        <p:spPr>
          <a:xfrm>
            <a:off x="8358214" y="4357694"/>
            <a:ext cx="642942" cy="642942"/>
          </a:xfrm>
          <a:prstGeom prst="star7">
            <a:avLst/>
          </a:prstGeom>
          <a:gradFill>
            <a:gsLst>
              <a:gs pos="0">
                <a:srgbClr val="CBCBCB"/>
              </a:gs>
              <a:gs pos="13000">
                <a:srgbClr val="5F5F5F"/>
              </a:gs>
              <a:gs pos="21001">
                <a:srgbClr val="5F5F5F"/>
              </a:gs>
              <a:gs pos="63000">
                <a:srgbClr val="FFFFFF"/>
              </a:gs>
              <a:gs pos="67000">
                <a:srgbClr val="B2B2B2"/>
              </a:gs>
              <a:gs pos="69000">
                <a:srgbClr val="292929"/>
              </a:gs>
              <a:gs pos="82001">
                <a:srgbClr val="777777"/>
              </a:gs>
              <a:gs pos="100000">
                <a:srgbClr val="EAEAE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1071538" y="1"/>
            <a:ext cx="742952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Математика в лицах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" name="Стрелка вверх 10">
            <a:hlinkClick r:id="rId2" action="ppaction://hlinksldjump"/>
          </p:cNvPr>
          <p:cNvSpPr/>
          <p:nvPr/>
        </p:nvSpPr>
        <p:spPr>
          <a:xfrm>
            <a:off x="8286776" y="6000768"/>
            <a:ext cx="857224" cy="642942"/>
          </a:xfrm>
          <a:prstGeom prst="upArrow">
            <a:avLst/>
          </a:prstGeom>
          <a:gradFill>
            <a:gsLst>
              <a:gs pos="0">
                <a:srgbClr val="FFFFFF"/>
              </a:gs>
              <a:gs pos="16000">
                <a:srgbClr val="1F1F1F"/>
              </a:gs>
              <a:gs pos="17999">
                <a:srgbClr val="FFFFFF"/>
              </a:gs>
              <a:gs pos="42000">
                <a:srgbClr val="636363"/>
              </a:gs>
              <a:gs pos="53000">
                <a:srgbClr val="CFCFCF"/>
              </a:gs>
              <a:gs pos="66000">
                <a:srgbClr val="CFCFCF"/>
              </a:gs>
              <a:gs pos="75999">
                <a:srgbClr val="1F1F1F"/>
              </a:gs>
              <a:gs pos="78999">
                <a:srgbClr val="FFFFFF"/>
              </a:gs>
              <a:gs pos="100000">
                <a:srgbClr val="7F7F7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642910" y="4857760"/>
            <a:ext cx="795705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ЧТО И ТРЕБОВАЛОСЬ ДОКАЗАТЬ</a:t>
            </a:r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22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32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42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428596" y="1928802"/>
            <a:ext cx="835824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Назовите любимую фразу Евклида, которую вы часто произносите на уроках геометрии</a:t>
            </a:r>
          </a:p>
        </p:txBody>
      </p:sp>
      <p:sp>
        <p:nvSpPr>
          <p:cNvPr id="17" name="7-конечная звезда 16"/>
          <p:cNvSpPr/>
          <p:nvPr/>
        </p:nvSpPr>
        <p:spPr>
          <a:xfrm>
            <a:off x="8358214" y="4357694"/>
            <a:ext cx="642942" cy="642942"/>
          </a:xfrm>
          <a:prstGeom prst="star7">
            <a:avLst/>
          </a:prstGeom>
          <a:gradFill>
            <a:gsLst>
              <a:gs pos="0">
                <a:srgbClr val="CBCBCB"/>
              </a:gs>
              <a:gs pos="13000">
                <a:srgbClr val="5F5F5F"/>
              </a:gs>
              <a:gs pos="21001">
                <a:srgbClr val="5F5F5F"/>
              </a:gs>
              <a:gs pos="63000">
                <a:srgbClr val="FFFFFF"/>
              </a:gs>
              <a:gs pos="67000">
                <a:srgbClr val="B2B2B2"/>
              </a:gs>
              <a:gs pos="69000">
                <a:srgbClr val="292929"/>
              </a:gs>
              <a:gs pos="82001">
                <a:srgbClr val="777777"/>
              </a:gs>
              <a:gs pos="100000">
                <a:srgbClr val="EAEAE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1071538" y="1"/>
            <a:ext cx="742952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Геометрические головоломки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" name="Стрелка вверх 10">
            <a:hlinkClick r:id="rId2" action="ppaction://hlinksldjump"/>
          </p:cNvPr>
          <p:cNvSpPr/>
          <p:nvPr/>
        </p:nvSpPr>
        <p:spPr>
          <a:xfrm>
            <a:off x="8286776" y="6000768"/>
            <a:ext cx="857224" cy="642942"/>
          </a:xfrm>
          <a:prstGeom prst="upArrow">
            <a:avLst/>
          </a:prstGeom>
          <a:gradFill>
            <a:gsLst>
              <a:gs pos="0">
                <a:srgbClr val="FFFFFF"/>
              </a:gs>
              <a:gs pos="16000">
                <a:srgbClr val="1F1F1F"/>
              </a:gs>
              <a:gs pos="17999">
                <a:srgbClr val="FFFFFF"/>
              </a:gs>
              <a:gs pos="42000">
                <a:srgbClr val="636363"/>
              </a:gs>
              <a:gs pos="53000">
                <a:srgbClr val="CFCFCF"/>
              </a:gs>
              <a:gs pos="66000">
                <a:srgbClr val="CFCFCF"/>
              </a:gs>
              <a:gs pos="75999">
                <a:srgbClr val="1F1F1F"/>
              </a:gs>
              <a:gs pos="78999">
                <a:srgbClr val="FFFFFF"/>
              </a:gs>
              <a:gs pos="100000">
                <a:srgbClr val="7F7F7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3428992" y="4857760"/>
            <a:ext cx="231608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КВАДРАТ</a:t>
            </a:r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22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32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42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428596" y="1357298"/>
            <a:ext cx="835824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Какая геометрическая фигура одновременно является четырехугольником, параллелограммом,</a:t>
            </a:r>
          </a:p>
          <a:p>
            <a:r>
              <a:rPr lang="ru-RU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прямоугольником и ромбом?</a:t>
            </a:r>
          </a:p>
        </p:txBody>
      </p:sp>
      <p:sp>
        <p:nvSpPr>
          <p:cNvPr id="17" name="7-конечная звезда 16"/>
          <p:cNvSpPr/>
          <p:nvPr/>
        </p:nvSpPr>
        <p:spPr>
          <a:xfrm>
            <a:off x="8358214" y="4357694"/>
            <a:ext cx="642942" cy="642942"/>
          </a:xfrm>
          <a:prstGeom prst="star7">
            <a:avLst/>
          </a:prstGeom>
          <a:gradFill>
            <a:gsLst>
              <a:gs pos="0">
                <a:srgbClr val="CBCBCB"/>
              </a:gs>
              <a:gs pos="13000">
                <a:srgbClr val="5F5F5F"/>
              </a:gs>
              <a:gs pos="21001">
                <a:srgbClr val="5F5F5F"/>
              </a:gs>
              <a:gs pos="63000">
                <a:srgbClr val="FFFFFF"/>
              </a:gs>
              <a:gs pos="67000">
                <a:srgbClr val="B2B2B2"/>
              </a:gs>
              <a:gs pos="69000">
                <a:srgbClr val="292929"/>
              </a:gs>
              <a:gs pos="82001">
                <a:srgbClr val="777777"/>
              </a:gs>
              <a:gs pos="100000">
                <a:srgbClr val="EAEAE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1071538" y="1"/>
            <a:ext cx="742952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66FF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Вам шифровка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" name="Стрелка вверх 10">
            <a:hlinkClick r:id="rId2" action="ppaction://hlinksldjump"/>
          </p:cNvPr>
          <p:cNvSpPr/>
          <p:nvPr/>
        </p:nvSpPr>
        <p:spPr>
          <a:xfrm>
            <a:off x="8286776" y="6000768"/>
            <a:ext cx="857224" cy="642942"/>
          </a:xfrm>
          <a:prstGeom prst="upArrow">
            <a:avLst/>
          </a:prstGeom>
          <a:gradFill>
            <a:gsLst>
              <a:gs pos="0">
                <a:srgbClr val="FFFFFF"/>
              </a:gs>
              <a:gs pos="16000">
                <a:srgbClr val="1F1F1F"/>
              </a:gs>
              <a:gs pos="17999">
                <a:srgbClr val="FFFFFF"/>
              </a:gs>
              <a:gs pos="42000">
                <a:srgbClr val="636363"/>
              </a:gs>
              <a:gs pos="53000">
                <a:srgbClr val="CFCFCF"/>
              </a:gs>
              <a:gs pos="66000">
                <a:srgbClr val="CFCFCF"/>
              </a:gs>
              <a:gs pos="75999">
                <a:srgbClr val="1F1F1F"/>
              </a:gs>
              <a:gs pos="78999">
                <a:srgbClr val="FFFFFF"/>
              </a:gs>
              <a:gs pos="100000">
                <a:srgbClr val="7F7F7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500034" y="5429264"/>
            <a:ext cx="83075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Умный в гору не пойдет, умный гору обойдет</a:t>
            </a:r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22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32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42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1428728" y="1142984"/>
            <a:ext cx="835824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Попробуйте расшифровать известную русскую пословицу</a:t>
            </a:r>
          </a:p>
        </p:txBody>
      </p:sp>
      <p:sp>
        <p:nvSpPr>
          <p:cNvPr id="60427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60417" name="Group 1"/>
          <p:cNvGrpSpPr>
            <a:grpSpLocks noChangeAspect="1"/>
          </p:cNvGrpSpPr>
          <p:nvPr/>
        </p:nvGrpSpPr>
        <p:grpSpPr bwMode="auto">
          <a:xfrm>
            <a:off x="-500098" y="2928934"/>
            <a:ext cx="9144000" cy="2286016"/>
            <a:chOff x="2335" y="11710"/>
            <a:chExt cx="5736" cy="1851"/>
          </a:xfrm>
        </p:grpSpPr>
        <p:sp>
          <p:nvSpPr>
            <p:cNvPr id="60426" name="AutoShape 10"/>
            <p:cNvSpPr>
              <a:spLocks noChangeAspect="1" noChangeArrowheads="1" noTextEdit="1"/>
            </p:cNvSpPr>
            <p:nvPr/>
          </p:nvSpPr>
          <p:spPr bwMode="auto">
            <a:xfrm>
              <a:off x="2335" y="11710"/>
              <a:ext cx="5736" cy="1688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0425" name="Line 9"/>
            <p:cNvSpPr>
              <a:spLocks noChangeShapeType="1"/>
            </p:cNvSpPr>
            <p:nvPr/>
          </p:nvSpPr>
          <p:spPr bwMode="auto">
            <a:xfrm>
              <a:off x="5630" y="12080"/>
              <a:ext cx="0" cy="24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0424" name="AutoShape 8"/>
            <p:cNvSpPr>
              <a:spLocks noChangeArrowheads="1"/>
            </p:cNvSpPr>
            <p:nvPr/>
          </p:nvSpPr>
          <p:spPr bwMode="auto">
            <a:xfrm>
              <a:off x="4776" y="12327"/>
              <a:ext cx="1708" cy="617"/>
            </a:xfrm>
            <a:prstGeom prst="flowChartDecision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умный</a:t>
              </a:r>
              <a:endPara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0423" name="AutoShape 7"/>
            <p:cNvSpPr>
              <a:spLocks noChangeShapeType="1"/>
            </p:cNvSpPr>
            <p:nvPr/>
          </p:nvSpPr>
          <p:spPr bwMode="auto">
            <a:xfrm>
              <a:off x="6484" y="12636"/>
              <a:ext cx="244" cy="551"/>
            </a:xfrm>
            <a:prstGeom prst="bentConnector2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0422" name="Rectangle 6"/>
            <p:cNvSpPr>
              <a:spLocks noChangeArrowheads="1"/>
            </p:cNvSpPr>
            <p:nvPr/>
          </p:nvSpPr>
          <p:spPr bwMode="auto">
            <a:xfrm>
              <a:off x="6240" y="13191"/>
              <a:ext cx="1099" cy="37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обход</a:t>
              </a:r>
              <a:endPara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0421" name="AutoShape 5"/>
            <p:cNvSpPr>
              <a:spLocks noChangeShapeType="1"/>
            </p:cNvSpPr>
            <p:nvPr/>
          </p:nvSpPr>
          <p:spPr bwMode="auto">
            <a:xfrm rot="10800000" flipV="1">
              <a:off x="4410" y="12636"/>
              <a:ext cx="366" cy="551"/>
            </a:xfrm>
            <a:prstGeom prst="bentConnector2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0420" name="Rectangle 4"/>
            <p:cNvSpPr>
              <a:spLocks noChangeArrowheads="1"/>
            </p:cNvSpPr>
            <p:nvPr/>
          </p:nvSpPr>
          <p:spPr bwMode="auto">
            <a:xfrm>
              <a:off x="3677" y="13191"/>
              <a:ext cx="1343" cy="37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восхождение</a:t>
              </a:r>
              <a:endPara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0419" name="Text Box 3"/>
            <p:cNvSpPr txBox="1">
              <a:spLocks noChangeArrowheads="1"/>
            </p:cNvSpPr>
            <p:nvPr/>
          </p:nvSpPr>
          <p:spPr bwMode="auto">
            <a:xfrm>
              <a:off x="4044" y="12327"/>
              <a:ext cx="610" cy="3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нет</a:t>
              </a:r>
              <a:endPara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0418" name="Text Box 2"/>
            <p:cNvSpPr txBox="1">
              <a:spLocks noChangeArrowheads="1"/>
            </p:cNvSpPr>
            <p:nvPr/>
          </p:nvSpPr>
          <p:spPr bwMode="auto">
            <a:xfrm>
              <a:off x="6484" y="12328"/>
              <a:ext cx="610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да</a:t>
              </a:r>
              <a:endPara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60433" name="Rectangle 17"/>
          <p:cNvSpPr>
            <a:spLocks noChangeArrowheads="1"/>
          </p:cNvSpPr>
          <p:nvPr/>
        </p:nvSpPr>
        <p:spPr bwMode="auto">
          <a:xfrm>
            <a:off x="3071802" y="2714620"/>
            <a:ext cx="3286148" cy="71438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0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Препятствие в виде возвышенности</a:t>
            </a:r>
            <a:endParaRPr kumimoji="0" lang="ru-RU" sz="36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7-конечная звезда 27"/>
          <p:cNvSpPr/>
          <p:nvPr/>
        </p:nvSpPr>
        <p:spPr>
          <a:xfrm>
            <a:off x="8358214" y="4357694"/>
            <a:ext cx="642942" cy="642942"/>
          </a:xfrm>
          <a:prstGeom prst="star7">
            <a:avLst/>
          </a:prstGeom>
          <a:gradFill>
            <a:gsLst>
              <a:gs pos="0">
                <a:srgbClr val="CBCBCB"/>
              </a:gs>
              <a:gs pos="13000">
                <a:srgbClr val="5F5F5F"/>
              </a:gs>
              <a:gs pos="21001">
                <a:srgbClr val="5F5F5F"/>
              </a:gs>
              <a:gs pos="63000">
                <a:srgbClr val="FFFFFF"/>
              </a:gs>
              <a:gs pos="67000">
                <a:srgbClr val="B2B2B2"/>
              </a:gs>
              <a:gs pos="69000">
                <a:srgbClr val="292929"/>
              </a:gs>
              <a:gs pos="82001">
                <a:srgbClr val="777777"/>
              </a:gs>
              <a:gs pos="100000">
                <a:srgbClr val="EAEAE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1071538" y="1"/>
            <a:ext cx="742952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Формулы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" name="Стрелка вверх 10">
            <a:hlinkClick r:id="rId2" action="ppaction://hlinksldjump"/>
          </p:cNvPr>
          <p:cNvSpPr/>
          <p:nvPr/>
        </p:nvSpPr>
        <p:spPr>
          <a:xfrm>
            <a:off x="8286776" y="6000768"/>
            <a:ext cx="857224" cy="642942"/>
          </a:xfrm>
          <a:prstGeom prst="upArrow">
            <a:avLst/>
          </a:prstGeom>
          <a:gradFill>
            <a:gsLst>
              <a:gs pos="0">
                <a:srgbClr val="FFFFFF"/>
              </a:gs>
              <a:gs pos="16000">
                <a:srgbClr val="1F1F1F"/>
              </a:gs>
              <a:gs pos="17999">
                <a:srgbClr val="FFFFFF"/>
              </a:gs>
              <a:gs pos="42000">
                <a:srgbClr val="636363"/>
              </a:gs>
              <a:gs pos="53000">
                <a:srgbClr val="CFCFCF"/>
              </a:gs>
              <a:gs pos="66000">
                <a:srgbClr val="CFCFCF"/>
              </a:gs>
              <a:gs pos="75999">
                <a:srgbClr val="1F1F1F"/>
              </a:gs>
              <a:gs pos="78999">
                <a:srgbClr val="FFFFFF"/>
              </a:gs>
              <a:gs pos="100000">
                <a:srgbClr val="7F7F7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857224" y="4643446"/>
            <a:ext cx="744030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Переместительное свойство умножения</a:t>
            </a:r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22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32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42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1357290" y="2214554"/>
            <a:ext cx="835824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Что означает формула?</a:t>
            </a:r>
          </a:p>
          <a:p>
            <a:r>
              <a:rPr lang="en-US" sz="36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ab</a:t>
            </a:r>
            <a:r>
              <a:rPr lang="en-US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=</a:t>
            </a:r>
            <a:r>
              <a:rPr lang="en-US" sz="36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</a:t>
            </a:r>
            <a:endParaRPr lang="ru-RU" sz="36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7-конечная звезда 16"/>
          <p:cNvSpPr/>
          <p:nvPr/>
        </p:nvSpPr>
        <p:spPr>
          <a:xfrm>
            <a:off x="8358214" y="4357694"/>
            <a:ext cx="642942" cy="642942"/>
          </a:xfrm>
          <a:prstGeom prst="star7">
            <a:avLst/>
          </a:prstGeom>
          <a:gradFill>
            <a:gsLst>
              <a:gs pos="0">
                <a:srgbClr val="CBCBCB"/>
              </a:gs>
              <a:gs pos="13000">
                <a:srgbClr val="5F5F5F"/>
              </a:gs>
              <a:gs pos="21001">
                <a:srgbClr val="5F5F5F"/>
              </a:gs>
              <a:gs pos="63000">
                <a:srgbClr val="FFFFFF"/>
              </a:gs>
              <a:gs pos="67000">
                <a:srgbClr val="B2B2B2"/>
              </a:gs>
              <a:gs pos="69000">
                <a:srgbClr val="292929"/>
              </a:gs>
              <a:gs pos="82001">
                <a:srgbClr val="777777"/>
              </a:gs>
              <a:gs pos="100000">
                <a:srgbClr val="EAEAE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1071538" y="1"/>
            <a:ext cx="742952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AE8F38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Математические символы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" name="Стрелка вверх 10">
            <a:hlinkClick r:id="rId2" action="ppaction://hlinksldjump"/>
          </p:cNvPr>
          <p:cNvSpPr/>
          <p:nvPr/>
        </p:nvSpPr>
        <p:spPr>
          <a:xfrm>
            <a:off x="8286776" y="6000768"/>
            <a:ext cx="857224" cy="642942"/>
          </a:xfrm>
          <a:prstGeom prst="upArrow">
            <a:avLst/>
          </a:prstGeom>
          <a:gradFill>
            <a:gsLst>
              <a:gs pos="0">
                <a:srgbClr val="FFFFFF"/>
              </a:gs>
              <a:gs pos="16000">
                <a:srgbClr val="1F1F1F"/>
              </a:gs>
              <a:gs pos="17999">
                <a:srgbClr val="FFFFFF"/>
              </a:gs>
              <a:gs pos="42000">
                <a:srgbClr val="636363"/>
              </a:gs>
              <a:gs pos="53000">
                <a:srgbClr val="CFCFCF"/>
              </a:gs>
              <a:gs pos="66000">
                <a:srgbClr val="CFCFCF"/>
              </a:gs>
              <a:gs pos="75999">
                <a:srgbClr val="1F1F1F"/>
              </a:gs>
              <a:gs pos="78999">
                <a:srgbClr val="FFFFFF"/>
              </a:gs>
              <a:gs pos="100000">
                <a:srgbClr val="7F7F7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3857620" y="4643446"/>
            <a:ext cx="122411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НОЛЬ</a:t>
            </a:r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22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32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42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500034" y="2214554"/>
            <a:ext cx="835824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Какая цифра в переводе с латинского означает «никакая»?</a:t>
            </a:r>
          </a:p>
        </p:txBody>
      </p:sp>
      <p:sp>
        <p:nvSpPr>
          <p:cNvPr id="17" name="7-конечная звезда 16"/>
          <p:cNvSpPr/>
          <p:nvPr/>
        </p:nvSpPr>
        <p:spPr>
          <a:xfrm>
            <a:off x="8358214" y="4357694"/>
            <a:ext cx="642942" cy="642942"/>
          </a:xfrm>
          <a:prstGeom prst="star7">
            <a:avLst/>
          </a:prstGeom>
          <a:gradFill>
            <a:gsLst>
              <a:gs pos="0">
                <a:srgbClr val="CBCBCB"/>
              </a:gs>
              <a:gs pos="13000">
                <a:srgbClr val="5F5F5F"/>
              </a:gs>
              <a:gs pos="21001">
                <a:srgbClr val="5F5F5F"/>
              </a:gs>
              <a:gs pos="63000">
                <a:srgbClr val="FFFFFF"/>
              </a:gs>
              <a:gs pos="67000">
                <a:srgbClr val="B2B2B2"/>
              </a:gs>
              <a:gs pos="69000">
                <a:srgbClr val="292929"/>
              </a:gs>
              <a:gs pos="82001">
                <a:srgbClr val="777777"/>
              </a:gs>
              <a:gs pos="100000">
                <a:srgbClr val="EAEAE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1071538" y="0"/>
            <a:ext cx="742952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Великие математики</a:t>
            </a:r>
            <a:r>
              <a:rPr kumimoji="0" lang="ru-RU" sz="3600" b="1" i="1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за </a:t>
            </a: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300</a:t>
            </a:r>
            <a:endParaRPr kumimoji="0" lang="ru-RU" sz="4800" b="0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857356" y="928670"/>
            <a:ext cx="580915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Назовите имя математика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6385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6050" y="1571612"/>
            <a:ext cx="3855532" cy="4286279"/>
          </a:xfrm>
          <a:prstGeom prst="rect">
            <a:avLst/>
          </a:prstGeom>
          <a:noFill/>
          <a:ln w="57150" cmpd="thinThick">
            <a:solidFill>
              <a:srgbClr val="3366FF"/>
            </a:solidFill>
            <a:miter lim="800000"/>
            <a:headEnd/>
            <a:tailEnd/>
          </a:ln>
        </p:spPr>
      </p:pic>
      <p:sp>
        <p:nvSpPr>
          <p:cNvPr id="11" name="Прямоугольник 10"/>
          <p:cNvSpPr/>
          <p:nvPr/>
        </p:nvSpPr>
        <p:spPr>
          <a:xfrm>
            <a:off x="3071802" y="6072206"/>
            <a:ext cx="33005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Пифагор Самосский</a:t>
            </a:r>
          </a:p>
        </p:txBody>
      </p:sp>
      <p:sp>
        <p:nvSpPr>
          <p:cNvPr id="10" name="Стрелка вверх 9">
            <a:hlinkClick r:id="rId3" action="ppaction://hlinksldjump"/>
          </p:cNvPr>
          <p:cNvSpPr/>
          <p:nvPr/>
        </p:nvSpPr>
        <p:spPr>
          <a:xfrm>
            <a:off x="8286776" y="6000768"/>
            <a:ext cx="857224" cy="642942"/>
          </a:xfrm>
          <a:prstGeom prst="upArrow">
            <a:avLst/>
          </a:prstGeom>
          <a:gradFill>
            <a:gsLst>
              <a:gs pos="0">
                <a:srgbClr val="FFFFFF"/>
              </a:gs>
              <a:gs pos="16000">
                <a:srgbClr val="1F1F1F"/>
              </a:gs>
              <a:gs pos="17999">
                <a:srgbClr val="FFFFFF"/>
              </a:gs>
              <a:gs pos="42000">
                <a:srgbClr val="636363"/>
              </a:gs>
              <a:gs pos="53000">
                <a:srgbClr val="CFCFCF"/>
              </a:gs>
              <a:gs pos="66000">
                <a:srgbClr val="CFCFCF"/>
              </a:gs>
              <a:gs pos="75999">
                <a:srgbClr val="1F1F1F"/>
              </a:gs>
              <a:gs pos="78999">
                <a:srgbClr val="FFFFFF"/>
              </a:gs>
              <a:gs pos="100000">
                <a:srgbClr val="7F7F7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7-конечная звезда 12"/>
          <p:cNvSpPr/>
          <p:nvPr/>
        </p:nvSpPr>
        <p:spPr>
          <a:xfrm>
            <a:off x="8358214" y="4357694"/>
            <a:ext cx="642942" cy="642942"/>
          </a:xfrm>
          <a:prstGeom prst="star7">
            <a:avLst/>
          </a:prstGeom>
          <a:gradFill>
            <a:gsLst>
              <a:gs pos="0">
                <a:srgbClr val="CBCBCB"/>
              </a:gs>
              <a:gs pos="13000">
                <a:srgbClr val="5F5F5F"/>
              </a:gs>
              <a:gs pos="21001">
                <a:srgbClr val="5F5F5F"/>
              </a:gs>
              <a:gs pos="63000">
                <a:srgbClr val="FFFFFF"/>
              </a:gs>
              <a:gs pos="67000">
                <a:srgbClr val="B2B2B2"/>
              </a:gs>
              <a:gs pos="69000">
                <a:srgbClr val="292929"/>
              </a:gs>
              <a:gs pos="82001">
                <a:srgbClr val="777777"/>
              </a:gs>
              <a:gs pos="100000">
                <a:srgbClr val="EAEAE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1071538" y="0"/>
            <a:ext cx="742952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Великие математики</a:t>
            </a:r>
            <a:r>
              <a:rPr kumimoji="0" lang="ru-RU" sz="3600" b="1" i="1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за </a:t>
            </a: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400</a:t>
            </a:r>
            <a:endParaRPr kumimoji="0" lang="ru-RU" sz="4800" b="0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43108" y="2786058"/>
            <a:ext cx="571504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КОТ В МЕШКЕ</a:t>
            </a:r>
            <a:endParaRPr lang="ru-RU" sz="5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1071538" y="0"/>
            <a:ext cx="742952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Великие математики</a:t>
            </a:r>
            <a:r>
              <a:rPr kumimoji="0" lang="ru-RU" sz="3600" b="1" i="1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за </a:t>
            </a: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400</a:t>
            </a:r>
            <a:endParaRPr kumimoji="0" lang="ru-RU" sz="4800" b="0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857356" y="928670"/>
            <a:ext cx="580915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Назовите имя математика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7409" name="Picture 1" descr="descart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86116" y="1571612"/>
            <a:ext cx="2900974" cy="4143404"/>
          </a:xfrm>
          <a:prstGeom prst="rect">
            <a:avLst/>
          </a:prstGeom>
          <a:noFill/>
          <a:ln w="57150" cmpd="thinThick">
            <a:solidFill>
              <a:srgbClr val="3366FF"/>
            </a:solidFill>
            <a:miter lim="800000"/>
            <a:headEnd/>
            <a:tailEnd/>
          </a:ln>
        </p:spPr>
      </p:pic>
      <p:sp>
        <p:nvSpPr>
          <p:cNvPr id="11" name="Прямоугольник 10"/>
          <p:cNvSpPr/>
          <p:nvPr/>
        </p:nvSpPr>
        <p:spPr>
          <a:xfrm>
            <a:off x="3643306" y="6000768"/>
            <a:ext cx="21355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Рене Декарт </a:t>
            </a:r>
          </a:p>
        </p:txBody>
      </p:sp>
      <p:sp>
        <p:nvSpPr>
          <p:cNvPr id="12" name="Стрелка вверх 11">
            <a:hlinkClick r:id="rId3" action="ppaction://hlinksldjump"/>
          </p:cNvPr>
          <p:cNvSpPr/>
          <p:nvPr/>
        </p:nvSpPr>
        <p:spPr>
          <a:xfrm>
            <a:off x="8286776" y="6000768"/>
            <a:ext cx="857224" cy="642942"/>
          </a:xfrm>
          <a:prstGeom prst="upArrow">
            <a:avLst/>
          </a:prstGeom>
          <a:gradFill>
            <a:gsLst>
              <a:gs pos="0">
                <a:srgbClr val="FFFFFF"/>
              </a:gs>
              <a:gs pos="16000">
                <a:srgbClr val="1F1F1F"/>
              </a:gs>
              <a:gs pos="17999">
                <a:srgbClr val="FFFFFF"/>
              </a:gs>
              <a:gs pos="42000">
                <a:srgbClr val="636363"/>
              </a:gs>
              <a:gs pos="53000">
                <a:srgbClr val="CFCFCF"/>
              </a:gs>
              <a:gs pos="66000">
                <a:srgbClr val="CFCFCF"/>
              </a:gs>
              <a:gs pos="75999">
                <a:srgbClr val="1F1F1F"/>
              </a:gs>
              <a:gs pos="78999">
                <a:srgbClr val="FFFFFF"/>
              </a:gs>
              <a:gs pos="100000">
                <a:srgbClr val="7F7F7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7-конечная звезда 12"/>
          <p:cNvSpPr/>
          <p:nvPr/>
        </p:nvSpPr>
        <p:spPr>
          <a:xfrm>
            <a:off x="8358214" y="4357694"/>
            <a:ext cx="642942" cy="642942"/>
          </a:xfrm>
          <a:prstGeom prst="star7">
            <a:avLst/>
          </a:prstGeom>
          <a:gradFill>
            <a:gsLst>
              <a:gs pos="0">
                <a:srgbClr val="CBCBCB"/>
              </a:gs>
              <a:gs pos="13000">
                <a:srgbClr val="5F5F5F"/>
              </a:gs>
              <a:gs pos="21001">
                <a:srgbClr val="5F5F5F"/>
              </a:gs>
              <a:gs pos="63000">
                <a:srgbClr val="FFFFFF"/>
              </a:gs>
              <a:gs pos="67000">
                <a:srgbClr val="B2B2B2"/>
              </a:gs>
              <a:gs pos="69000">
                <a:srgbClr val="292929"/>
              </a:gs>
              <a:gs pos="82001">
                <a:srgbClr val="777777"/>
              </a:gs>
              <a:gs pos="100000">
                <a:srgbClr val="EAEAE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1071538" y="0"/>
            <a:ext cx="742952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Великие математики</a:t>
            </a:r>
            <a:r>
              <a:rPr kumimoji="0" lang="ru-RU" sz="3600" b="1" i="1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за </a:t>
            </a: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500</a:t>
            </a:r>
            <a:endParaRPr kumimoji="0" lang="ru-RU" sz="4800" b="0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857356" y="928670"/>
            <a:ext cx="580915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Назовите имя математика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9457" name="Picture 1" descr="leibni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43240" y="1571612"/>
            <a:ext cx="2928958" cy="4180803"/>
          </a:xfrm>
          <a:prstGeom prst="rect">
            <a:avLst/>
          </a:prstGeom>
          <a:noFill/>
          <a:ln w="57150" cmpd="thinThick">
            <a:solidFill>
              <a:srgbClr val="3366FF"/>
            </a:solidFill>
            <a:miter lim="800000"/>
            <a:headEnd/>
            <a:tailEnd/>
          </a:ln>
        </p:spPr>
      </p:pic>
      <p:sp>
        <p:nvSpPr>
          <p:cNvPr id="12" name="Прямоугольник 11"/>
          <p:cNvSpPr/>
          <p:nvPr/>
        </p:nvSpPr>
        <p:spPr>
          <a:xfrm>
            <a:off x="3143240" y="6000768"/>
            <a:ext cx="29332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Готфрид Лейбниц</a:t>
            </a:r>
          </a:p>
        </p:txBody>
      </p:sp>
      <p:sp>
        <p:nvSpPr>
          <p:cNvPr id="13" name="Стрелка вверх 12">
            <a:hlinkClick r:id="rId3" action="ppaction://hlinksldjump"/>
          </p:cNvPr>
          <p:cNvSpPr/>
          <p:nvPr/>
        </p:nvSpPr>
        <p:spPr>
          <a:xfrm>
            <a:off x="8286776" y="6000768"/>
            <a:ext cx="857224" cy="642942"/>
          </a:xfrm>
          <a:prstGeom prst="upArrow">
            <a:avLst/>
          </a:prstGeom>
          <a:gradFill>
            <a:gsLst>
              <a:gs pos="0">
                <a:srgbClr val="FFFFFF"/>
              </a:gs>
              <a:gs pos="16000">
                <a:srgbClr val="1F1F1F"/>
              </a:gs>
              <a:gs pos="17999">
                <a:srgbClr val="FFFFFF"/>
              </a:gs>
              <a:gs pos="42000">
                <a:srgbClr val="636363"/>
              </a:gs>
              <a:gs pos="53000">
                <a:srgbClr val="CFCFCF"/>
              </a:gs>
              <a:gs pos="66000">
                <a:srgbClr val="CFCFCF"/>
              </a:gs>
              <a:gs pos="75999">
                <a:srgbClr val="1F1F1F"/>
              </a:gs>
              <a:gs pos="78999">
                <a:srgbClr val="FFFFFF"/>
              </a:gs>
              <a:gs pos="100000">
                <a:srgbClr val="7F7F7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7-конечная звезда 13"/>
          <p:cNvSpPr/>
          <p:nvPr/>
        </p:nvSpPr>
        <p:spPr>
          <a:xfrm>
            <a:off x="8358214" y="4357694"/>
            <a:ext cx="642942" cy="642942"/>
          </a:xfrm>
          <a:prstGeom prst="star7">
            <a:avLst/>
          </a:prstGeom>
          <a:gradFill>
            <a:gsLst>
              <a:gs pos="0">
                <a:srgbClr val="CBCBCB"/>
              </a:gs>
              <a:gs pos="13000">
                <a:srgbClr val="5F5F5F"/>
              </a:gs>
              <a:gs pos="21001">
                <a:srgbClr val="5F5F5F"/>
              </a:gs>
              <a:gs pos="63000">
                <a:srgbClr val="FFFFFF"/>
              </a:gs>
              <a:gs pos="67000">
                <a:srgbClr val="B2B2B2"/>
              </a:gs>
              <a:gs pos="69000">
                <a:srgbClr val="292929"/>
              </a:gs>
              <a:gs pos="82001">
                <a:srgbClr val="777777"/>
              </a:gs>
              <a:gs pos="100000">
                <a:srgbClr val="EAEAE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412</TotalTime>
  <Words>708</Words>
  <Application>Microsoft Office PowerPoint</Application>
  <PresentationFormat>Экран (4:3)</PresentationFormat>
  <Paragraphs>169</Paragraphs>
  <Slides>57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57</vt:i4>
      </vt:variant>
    </vt:vector>
  </HeadingPairs>
  <TitlesOfParts>
    <vt:vector size="5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  <vt:lpstr>Слайд 39</vt:lpstr>
      <vt:lpstr>Слайд 40</vt:lpstr>
      <vt:lpstr>Слайд 41</vt:lpstr>
      <vt:lpstr>Слайд 42</vt:lpstr>
      <vt:lpstr>Слайд 43</vt:lpstr>
      <vt:lpstr>Слайд 44</vt:lpstr>
      <vt:lpstr>Слайд 45</vt:lpstr>
      <vt:lpstr>Слайд 46</vt:lpstr>
      <vt:lpstr>Слайд 47</vt:lpstr>
      <vt:lpstr>Слайд 48</vt:lpstr>
      <vt:lpstr>Слайд 49</vt:lpstr>
      <vt:lpstr>Слайд 50</vt:lpstr>
      <vt:lpstr>Слайд 51</vt:lpstr>
      <vt:lpstr>Слайд 52</vt:lpstr>
      <vt:lpstr>Слайд 53</vt:lpstr>
      <vt:lpstr>Слайд 54</vt:lpstr>
      <vt:lpstr>Слайд 55</vt:lpstr>
      <vt:lpstr>Слайд 56</vt:lpstr>
      <vt:lpstr>Слайд 57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99</cp:revision>
  <dcterms:created xsi:type="dcterms:W3CDTF">2013-12-12T22:11:33Z</dcterms:created>
  <dcterms:modified xsi:type="dcterms:W3CDTF">2014-01-21T19:35:13Z</dcterms:modified>
</cp:coreProperties>
</file>