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9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4667" autoAdjust="0"/>
  </p:normalViewPr>
  <p:slideViewPr>
    <p:cSldViewPr>
      <p:cViewPr varScale="1">
        <p:scale>
          <a:sx n="104" d="100"/>
          <a:sy n="104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7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27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27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27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27000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8339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085;&#1086;&#1074;&#1086;&#1077;\&#1082;&#1083;&#1072;&#1089;&#1089;&#1085;&#1086;&#1077;%20&#1088;&#1091;&#1082;&#1086;&#1074;&#1086;&#1076;&#1089;&#1090;&#1074;&#1086;\&#1087;&#1088;&#1072;&#1079;&#1076;&#1085;&#1080;&#1082;&#1080;\&#1053;&#1086;&#1074;&#1099;&#1081;%20&#1075;&#1086;&#1076;\&#1053;&#1086;&#1074;&#1099;&#1081;%20&#1075;&#1086;&#1076;%202\&#1053;&#1086;&#1074;&#1099;&#1081;%20&#1075;&#1086;&#1076;%202013\&#1058;&#1080;&#1082;-&#1090;&#1072;&#1082;%20-%20&#1086;&#1090;%20sergejj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hyperlink" Target="http://smiles.33b.ru/smile.108108.html" TargetMode="External"/><Relationship Id="rId7" Type="http://schemas.openxmlformats.org/officeDocument/2006/relationships/hyperlink" Target="http://smiles.33b.ru/smile.108337.html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hyperlink" Target="http://smiles.33b.ru/smile.108336.html" TargetMode="External"/><Relationship Id="rId10" Type="http://schemas.openxmlformats.org/officeDocument/2006/relationships/image" Target="../media/image8.gif"/><Relationship Id="rId4" Type="http://schemas.openxmlformats.org/officeDocument/2006/relationships/image" Target="../media/image5.gif"/><Relationship Id="rId9" Type="http://schemas.openxmlformats.org/officeDocument/2006/relationships/hyperlink" Target="http://smiles.33b.ru/smile.108338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smiles.33b.ru/smile.108342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hyperlink" Target="http://smiles.33b.ru/smile.69789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7" descr="d2dee99099dafcf475dd6385b321b6ee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8520" y="122321"/>
            <a:ext cx="9252520" cy="6661815"/>
          </a:xfrm>
          <a:prstGeom prst="rect">
            <a:avLst/>
          </a:prstGeom>
          <a:noFill/>
        </p:spPr>
      </p:pic>
      <p:pic>
        <p:nvPicPr>
          <p:cNvPr id="7" name="Тик-так - от sergejj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388424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2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7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51" descr="16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6477000"/>
            <a:ext cx="3743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53a511d4c225eb4223e60e0411c5d99c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32656"/>
            <a:ext cx="7201494" cy="6690750"/>
          </a:xfrm>
          <a:prstGeom prst="rect">
            <a:avLst/>
          </a:prstGeom>
          <a:noFill/>
        </p:spPr>
      </p:pic>
      <p:pic>
        <p:nvPicPr>
          <p:cNvPr id="3" name="Picture 20" descr="b6cff9b6c3585c09d6674757e2fcd6e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-140592"/>
            <a:ext cx="1907704" cy="190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07b3c6c41e5ee72bc1b4512366d7e296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1800" y="110928"/>
            <a:ext cx="1517872" cy="1517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90dfec9b25235f851d906a83ccc9ab43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4293096"/>
            <a:ext cx="1805904" cy="180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8" descr="90dfec9b25235f851d906a83ccc9ab43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40352" y="4653136"/>
            <a:ext cx="1187624" cy="11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0" descr="b6cff9b6c3585c09d6674757e2fcd6e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772816"/>
            <a:ext cx="1907704" cy="190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 descr="07b3c6c41e5ee72bc1b4512366d7e296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2" y="2132856"/>
            <a:ext cx="1517872" cy="1517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0" descr="b6cff9b6c3585c09d6674757e2fcd6e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0"/>
            <a:ext cx="1907704" cy="190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8" descr="90dfec9b25235f851d906a83ccc9ab43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188640"/>
            <a:ext cx="1187624" cy="11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1" descr="16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477000"/>
            <a:ext cx="3743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7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b46a3dd1911cd9a73151867d176a2b83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594827"/>
            <a:ext cx="3384376" cy="4263173"/>
          </a:xfrm>
          <a:prstGeom prst="rect">
            <a:avLst/>
          </a:prstGeom>
          <a:noFill/>
        </p:spPr>
      </p:pic>
      <p:pic>
        <p:nvPicPr>
          <p:cNvPr id="3" name="Picture 22" descr="acabf2d0973ef99256a301b8844c8cb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459432"/>
            <a:ext cx="5490036" cy="7200800"/>
          </a:xfrm>
          <a:prstGeom prst="rect">
            <a:avLst/>
          </a:prstGeom>
          <a:noFill/>
        </p:spPr>
      </p:pic>
      <p:pic>
        <p:nvPicPr>
          <p:cNvPr id="4" name="Picture 8" descr="AG_santareindeer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764704"/>
            <a:ext cx="4304945" cy="167451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7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3" descr="18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9144000" cy="1714835"/>
          </a:xfrm>
          <a:prstGeom prst="rect">
            <a:avLst/>
          </a:prstGeom>
          <a:noFill/>
        </p:spPr>
      </p:pic>
      <p:pic>
        <p:nvPicPr>
          <p:cNvPr id="3" name="Picture 8" descr="AG_santareindeer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4664"/>
            <a:ext cx="6156175" cy="2394591"/>
          </a:xfrm>
          <a:prstGeom prst="rect">
            <a:avLst/>
          </a:prstGeom>
          <a:noFill/>
        </p:spPr>
      </p:pic>
      <p:pic>
        <p:nvPicPr>
          <p:cNvPr id="4" name="Picture 53" descr="18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43165"/>
            <a:ext cx="9144000" cy="171483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7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j032374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40"/>
            <a:ext cx="9144000" cy="684656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7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27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59cdb7f7556f3a04c0ceb490fda72aaa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2542" y="4725144"/>
            <a:ext cx="3421457" cy="2132856"/>
          </a:xfrm>
          <a:prstGeom prst="rect">
            <a:avLst/>
          </a:prstGeom>
          <a:noFill/>
        </p:spPr>
      </p:pic>
      <p:pic>
        <p:nvPicPr>
          <p:cNvPr id="3" name="Picture 33" descr="a4e76a7daa978006a3440b1d18a4795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844824"/>
            <a:ext cx="3168352" cy="3168352"/>
          </a:xfrm>
          <a:prstGeom prst="rect">
            <a:avLst/>
          </a:prstGeom>
          <a:noFill/>
        </p:spPr>
      </p:pic>
      <p:pic>
        <p:nvPicPr>
          <p:cNvPr id="4" name="Picture 51" descr="1202edfb0a8000ed9eb5b9a0b15c2f69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240"/>
            <a:ext cx="4499992" cy="6840760"/>
          </a:xfrm>
          <a:prstGeom prst="rect">
            <a:avLst/>
          </a:prstGeom>
          <a:noFill/>
        </p:spPr>
      </p:pic>
      <p:pic>
        <p:nvPicPr>
          <p:cNvPr id="5" name="Picture 45" descr="95a1b06371a9632e2eac3e6405a807a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0"/>
            <a:ext cx="1428750" cy="1647825"/>
          </a:xfrm>
          <a:prstGeom prst="rect">
            <a:avLst/>
          </a:prstGeom>
          <a:noFill/>
        </p:spPr>
      </p:pic>
      <p:pic>
        <p:nvPicPr>
          <p:cNvPr id="6" name="Picture 43" descr="d8895b39e9850051d0195a502611a195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080" y="0"/>
            <a:ext cx="1152525" cy="1905000"/>
          </a:xfrm>
          <a:prstGeom prst="rect">
            <a:avLst/>
          </a:prstGeom>
          <a:noFill/>
        </p:spPr>
      </p:pic>
      <p:pic>
        <p:nvPicPr>
          <p:cNvPr id="7" name="Picture 42" descr="b047ed4bbe9d154735823485f8721a6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2564904"/>
            <a:ext cx="3096344" cy="4293096"/>
          </a:xfrm>
          <a:prstGeom prst="rect">
            <a:avLst/>
          </a:prstGeom>
          <a:noFill/>
        </p:spPr>
      </p:pic>
      <p:pic>
        <p:nvPicPr>
          <p:cNvPr id="8" name="Picture 45" descr="95a1b06371a9632e2eac3e6405a807a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188640"/>
            <a:ext cx="1428750" cy="16478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7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0</Words>
  <Application>Microsoft Office PowerPoint</Application>
  <PresentationFormat>Экран (4:3)</PresentationFormat>
  <Paragraphs>0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10</cp:revision>
  <dcterms:modified xsi:type="dcterms:W3CDTF">2013-12-15T15:00:32Z</dcterms:modified>
</cp:coreProperties>
</file>