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6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7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0FDBE-74D5-4B19-83F9-F477FA5AE95D}" type="datetimeFigureOut">
              <a:rPr lang="ru-RU" smtClean="0"/>
              <a:pPr/>
              <a:t>20.02.2009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5792-080B-413C-A125-1FBC4D1C7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0FDBE-74D5-4B19-83F9-F477FA5AE95D}" type="datetimeFigureOut">
              <a:rPr lang="ru-RU" smtClean="0"/>
              <a:pPr/>
              <a:t>20.02.2009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5792-080B-413C-A125-1FBC4D1C7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0FDBE-74D5-4B19-83F9-F477FA5AE95D}" type="datetimeFigureOut">
              <a:rPr lang="ru-RU" smtClean="0"/>
              <a:pPr/>
              <a:t>20.02.2009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5792-080B-413C-A125-1FBC4D1C7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0FDBE-74D5-4B19-83F9-F477FA5AE95D}" type="datetimeFigureOut">
              <a:rPr lang="ru-RU" smtClean="0"/>
              <a:pPr/>
              <a:t>20.02.2009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5792-080B-413C-A125-1FBC4D1C7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0FDBE-74D5-4B19-83F9-F477FA5AE95D}" type="datetimeFigureOut">
              <a:rPr lang="ru-RU" smtClean="0"/>
              <a:pPr/>
              <a:t>20.02.2009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5792-080B-413C-A125-1FBC4D1C7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0FDBE-74D5-4B19-83F9-F477FA5AE95D}" type="datetimeFigureOut">
              <a:rPr lang="ru-RU" smtClean="0"/>
              <a:pPr/>
              <a:t>20.02.2009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5792-080B-413C-A125-1FBC4D1C7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0FDBE-74D5-4B19-83F9-F477FA5AE95D}" type="datetimeFigureOut">
              <a:rPr lang="ru-RU" smtClean="0"/>
              <a:pPr/>
              <a:t>20.02.2009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5792-080B-413C-A125-1FBC4D1C7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0FDBE-74D5-4B19-83F9-F477FA5AE95D}" type="datetimeFigureOut">
              <a:rPr lang="ru-RU" smtClean="0"/>
              <a:pPr/>
              <a:t>20.02.2009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5792-080B-413C-A125-1FBC4D1C7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0FDBE-74D5-4B19-83F9-F477FA5AE95D}" type="datetimeFigureOut">
              <a:rPr lang="ru-RU" smtClean="0"/>
              <a:pPr/>
              <a:t>20.02.2009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5792-080B-413C-A125-1FBC4D1C7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0FDBE-74D5-4B19-83F9-F477FA5AE95D}" type="datetimeFigureOut">
              <a:rPr lang="ru-RU" smtClean="0"/>
              <a:pPr/>
              <a:t>20.02.2009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5792-080B-413C-A125-1FBC4D1C7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0FDBE-74D5-4B19-83F9-F477FA5AE95D}" type="datetimeFigureOut">
              <a:rPr lang="ru-RU" smtClean="0"/>
              <a:pPr/>
              <a:t>20.02.2009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5792-080B-413C-A125-1FBC4D1C7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750FDBE-74D5-4B19-83F9-F477FA5AE95D}" type="datetimeFigureOut">
              <a:rPr lang="ru-RU" smtClean="0"/>
              <a:pPr/>
              <a:t>20.02.2009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A95792-080B-413C-A125-1FBC4D1C7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Один день из армейской жизни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Игровая программа к 23 февраля</a:t>
            </a:r>
            <a:endParaRPr lang="ru-RU" dirty="0"/>
          </a:p>
        </p:txBody>
      </p:sp>
      <p:pic>
        <p:nvPicPr>
          <p:cNvPr id="1026" name="Picture 2" descr="D:\Documents and Settings\tany\Рабочий стол\картинки\i[5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786058"/>
            <a:ext cx="4143404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8.Как называется солдатская шинель, свернутая в трубку и связанная в кольцо, для ношения через плечо?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r>
              <a:rPr lang="ru-RU" dirty="0" smtClean="0"/>
              <a:t>А. скатка</a:t>
            </a:r>
          </a:p>
          <a:p>
            <a:r>
              <a:rPr lang="ru-RU" dirty="0" smtClean="0"/>
              <a:t>Б. самокрутка</a:t>
            </a:r>
          </a:p>
          <a:p>
            <a:r>
              <a:rPr lang="ru-RU" dirty="0" smtClean="0"/>
              <a:t>В. свиток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25602"/>
          </a:xfrm>
        </p:spPr>
        <p:txBody>
          <a:bodyPr>
            <a:normAutofit/>
          </a:bodyPr>
          <a:lstStyle/>
          <a:p>
            <a:r>
              <a:rPr lang="ru-RU" dirty="0" smtClean="0"/>
              <a:t>9. Где военные носят эполеты?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85992"/>
            <a:ext cx="7498080" cy="3962408"/>
          </a:xfrm>
        </p:spPr>
        <p:txBody>
          <a:bodyPr/>
          <a:lstStyle/>
          <a:p>
            <a:r>
              <a:rPr lang="ru-RU" dirty="0" smtClean="0"/>
              <a:t>А. на голове</a:t>
            </a:r>
          </a:p>
          <a:p>
            <a:r>
              <a:rPr lang="ru-RU" dirty="0" smtClean="0"/>
              <a:t>Б. на плечах</a:t>
            </a:r>
          </a:p>
          <a:p>
            <a:r>
              <a:rPr lang="ru-RU" dirty="0" smtClean="0"/>
              <a:t>В. На штанах</a:t>
            </a:r>
            <a:endParaRPr lang="ru-RU" dirty="0"/>
          </a:p>
        </p:txBody>
      </p:sp>
      <p:pic>
        <p:nvPicPr>
          <p:cNvPr id="10242" name="Picture 2" descr="D:\Documents and Settings\tany\Рабочий стол\картинки\9OW2UACAM5D4Z2CA82YNPMCAXZXVAZCAJ7TAYQCAE7O7A2CAXQW12QCAY16LYWCA4WTU9JCAQE552BCACNGR7DCARKSRPZCASCI2QJCA9ZTAA9CATB8U4NCA136J2OCAGIVWDUCAC6SPGQCA16IH23CAKV34C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698955"/>
            <a:ext cx="3286148" cy="43708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82792"/>
          </a:xfrm>
        </p:spPr>
        <p:txBody>
          <a:bodyPr>
            <a:normAutofit/>
          </a:bodyPr>
          <a:lstStyle/>
          <a:p>
            <a:r>
              <a:rPr lang="ru-RU" dirty="0" smtClean="0"/>
              <a:t>10. Что из перечисленного есть у танка?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500306"/>
            <a:ext cx="7498080" cy="3748094"/>
          </a:xfrm>
        </p:spPr>
        <p:txBody>
          <a:bodyPr/>
          <a:lstStyle/>
          <a:p>
            <a:r>
              <a:rPr lang="ru-RU" dirty="0" smtClean="0"/>
              <a:t>А.башня</a:t>
            </a:r>
          </a:p>
          <a:p>
            <a:r>
              <a:rPr lang="ru-RU" dirty="0" smtClean="0"/>
              <a:t>Б. купол</a:t>
            </a:r>
          </a:p>
          <a:p>
            <a:r>
              <a:rPr lang="ru-RU" dirty="0" smtClean="0"/>
              <a:t>В. вышка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11. Какую команду дает наблюдатель при появлении вражеского самолета?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r>
              <a:rPr lang="ru-RU" dirty="0" smtClean="0"/>
              <a:t>А. воздух</a:t>
            </a:r>
          </a:p>
          <a:p>
            <a:r>
              <a:rPr lang="ru-RU" dirty="0" smtClean="0"/>
              <a:t>Б. небо</a:t>
            </a:r>
          </a:p>
          <a:p>
            <a:r>
              <a:rPr lang="ru-RU" dirty="0" smtClean="0"/>
              <a:t>В. затмение</a:t>
            </a:r>
            <a:endParaRPr lang="ru-RU" dirty="0"/>
          </a:p>
        </p:txBody>
      </p:sp>
      <p:pic>
        <p:nvPicPr>
          <p:cNvPr id="6146" name="Picture 2" descr="D:\Documents and Settings\tany\Рабочий стол\картинки\JN2CXOCAP4A5U7CA97TSTSCAMCL44SCA0DRCB3CAIQI6RMCA8HOTDMCAFBQ67PCAFELLWTCA63A923CA95B639CASKRM6CCAOPSF0GCA30BROJCA9W87ZOCA6FM1D0CAXDV6F0CAYT28EUCAXMK97SCACF5CQ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286124"/>
            <a:ext cx="3092466" cy="24590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12. Чего желают военнослужащие, отвечая на приветствие старшего по званию?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954459"/>
          </a:xfrm>
        </p:spPr>
        <p:txBody>
          <a:bodyPr/>
          <a:lstStyle/>
          <a:p>
            <a:r>
              <a:rPr lang="ru-RU" dirty="0" smtClean="0"/>
              <a:t>А. счастья</a:t>
            </a:r>
          </a:p>
          <a:p>
            <a:r>
              <a:rPr lang="ru-RU" dirty="0" smtClean="0"/>
              <a:t>Б. любви</a:t>
            </a:r>
          </a:p>
          <a:p>
            <a:r>
              <a:rPr lang="ru-RU" dirty="0" smtClean="0"/>
              <a:t>В. здравия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13. Каким словом военнослужащий подтверждает свою готовность к исполнению приказа командира?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597269"/>
          </a:xfrm>
        </p:spPr>
        <p:txBody>
          <a:bodyPr/>
          <a:lstStyle/>
          <a:p>
            <a:r>
              <a:rPr lang="ru-RU" dirty="0" smtClean="0"/>
              <a:t>А. «Есть!»</a:t>
            </a:r>
          </a:p>
          <a:p>
            <a:r>
              <a:rPr lang="ru-RU" dirty="0" smtClean="0"/>
              <a:t>Б. «О«</a:t>
            </a:r>
            <a:r>
              <a:rPr lang="ru-RU" dirty="0" err="1" smtClean="0"/>
              <a:t>кей</a:t>
            </a:r>
            <a:r>
              <a:rPr lang="ru-RU" dirty="0" smtClean="0"/>
              <a:t>!»</a:t>
            </a:r>
          </a:p>
          <a:p>
            <a:r>
              <a:rPr lang="ru-RU" dirty="0" smtClean="0"/>
              <a:t>В. «Заметано!»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2560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14. Какой формы нет в вооруженных силах?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500306"/>
            <a:ext cx="7498080" cy="3748094"/>
          </a:xfrm>
        </p:spPr>
        <p:txBody>
          <a:bodyPr/>
          <a:lstStyle/>
          <a:p>
            <a:r>
              <a:rPr lang="ru-RU" dirty="0" smtClean="0"/>
              <a:t>А. парадной</a:t>
            </a:r>
          </a:p>
          <a:p>
            <a:r>
              <a:rPr lang="ru-RU" dirty="0" smtClean="0"/>
              <a:t>Б. домашней</a:t>
            </a:r>
          </a:p>
          <a:p>
            <a:r>
              <a:rPr lang="ru-RU" dirty="0" smtClean="0"/>
              <a:t>В. повседневной</a:t>
            </a:r>
            <a:endParaRPr lang="ru-RU" dirty="0"/>
          </a:p>
        </p:txBody>
      </p:sp>
      <p:pic>
        <p:nvPicPr>
          <p:cNvPr id="4098" name="Picture 2" descr="D:\Documents and Settings\tany\Рабочий стол\картинки\SYESXPCAWDQZ0LCAVGG8ETCAO70AZXCA6OKNTACAM81NWYCAV9ZOC9CAY1U34HCAVOF6HGCA8X8HY0CATF95VXCA4J631LCACH2D2TCADA3629CAGO4UVTCAOT0NPRCALW87F4CAN1ZCVNCAT621VGCA3T5PZ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928803"/>
            <a:ext cx="3500462" cy="278608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15. Какая из перечисленных должностей не относится к командному составу вооруженных сил?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14620"/>
            <a:ext cx="8229600" cy="3454393"/>
          </a:xfrm>
        </p:spPr>
        <p:txBody>
          <a:bodyPr/>
          <a:lstStyle/>
          <a:p>
            <a:r>
              <a:rPr lang="ru-RU" dirty="0" smtClean="0"/>
              <a:t>А. комбат</a:t>
            </a:r>
          </a:p>
          <a:p>
            <a:r>
              <a:rPr lang="ru-RU" dirty="0" smtClean="0"/>
              <a:t>Б. комфорт</a:t>
            </a:r>
          </a:p>
          <a:p>
            <a:r>
              <a:rPr lang="ru-RU" dirty="0" smtClean="0"/>
              <a:t>В. комдив</a:t>
            </a:r>
            <a:endParaRPr lang="ru-RU" dirty="0"/>
          </a:p>
        </p:txBody>
      </p:sp>
      <p:pic>
        <p:nvPicPr>
          <p:cNvPr id="23554" name="Picture 2" descr="D:\Documents and Settings\tany\Рабочий стол\картинки\CHSPY4CALSBPI5CAHS9LDQCAEE6RSKCAJAWQB6CAIQCCDTCAKG2SNLCASZEMV5CAEE0ADXCA0ADHEVCA4KS0ZJCA9XAN6ECABU0K7DCATKVEEQCA5MU29ICAPYRV2HCA4RUTNJCANH24HECAR0VRHQCA5N3OA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571744"/>
            <a:ext cx="3871938" cy="291739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Отжимание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D:\Documents and Settings\tany\Рабочий стол\картинки\Y8AJGHCAMLIVYECADADXPBCAQY2JQUCA0UC9R1CA7REDI9CAWGVYRHCABF9JIDCA7BE0BLCANXG0O1CAI3IFWFCAYZP3PQCA24AOYXCAQL2WZXCA69K5V8CAKB423VCAOQKBB1CAPN1Q5UCAJOLQ23CA3REVK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304253"/>
            <a:ext cx="2217748" cy="286319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Стрельба по мишени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5" name="Picture 3" descr="D:\Documents and Settings\tany\Рабочий стол\картинки\AO4FZ6CA6JX4FECAHNNFRBCA0M0X52CAWDDCCHCA169G1LCACV6F7NCA3B0TO9CAYTLHLACAJMDPSUCA6B31CTCATB53XQCA6RGSRKCA492JDACAM3KH79CAFYT9C6CAZVWNFKCAH7REW2CAZ3BWFBCA1C3O6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286124"/>
            <a:ext cx="4071966" cy="32031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Политзанятия для новобранцев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«Команда – газы!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D:\Documents and Settings\tany\Рабочий стол\картинки\5LZN0VCAJEENOBCAKDNK1TCAW18N29CAVT9KHSCAQGEBGACAYDVXPVCATR2O2VCAOSJT30CA3V07K4CA1GGP58CAYX62W8CAC5A8S7CAT4KCA5CAFTK0GJCALTLGGLCAC01M18CA8P103ACAMEZAMMCA9MEST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341678"/>
            <a:ext cx="4500594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Солдатские страдания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0147708_577182603_ru_6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929066"/>
            <a:ext cx="3714756" cy="278606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Солдатские страдания - 1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ru-RU" dirty="0" smtClean="0"/>
              <a:t>Эх ты, мама, моя мама,</a:t>
            </a:r>
          </a:p>
          <a:p>
            <a:r>
              <a:rPr lang="ru-RU" dirty="0" smtClean="0"/>
              <a:t>Выслушай меня ты.</a:t>
            </a:r>
          </a:p>
          <a:p>
            <a:r>
              <a:rPr lang="ru-RU" dirty="0" smtClean="0"/>
              <a:t>Не ходи со мною, мама, </a:t>
            </a:r>
          </a:p>
          <a:p>
            <a:r>
              <a:rPr lang="ru-RU" dirty="0" smtClean="0"/>
              <a:t>До военкомата.</a:t>
            </a:r>
          </a:p>
          <a:p>
            <a:r>
              <a:rPr lang="ru-RU" dirty="0" smtClean="0"/>
              <a:t>И не стой, не стой в печали,</a:t>
            </a:r>
          </a:p>
          <a:p>
            <a:r>
              <a:rPr lang="ru-RU" dirty="0" smtClean="0"/>
              <a:t>Прислонившись к тыну,</a:t>
            </a:r>
          </a:p>
          <a:p>
            <a:r>
              <a:rPr lang="ru-RU" dirty="0" smtClean="0"/>
              <a:t>И не плачь, не плачь ночами</a:t>
            </a:r>
          </a:p>
          <a:p>
            <a:r>
              <a:rPr lang="ru-RU" dirty="0" smtClean="0"/>
              <a:t>По родному сыну</a:t>
            </a:r>
            <a:endParaRPr lang="ru-RU" dirty="0"/>
          </a:p>
        </p:txBody>
      </p:sp>
      <p:pic>
        <p:nvPicPr>
          <p:cNvPr id="14338" name="Picture 2" descr="D:\Documents and Settings\tany\Рабочий стол\картинки\WOOEQXCACP1CO3CA78I9Y0CAYTW20QCALXFL8RCA2NRTVBCAO0E0O5CAXAF7CMCAFO7MGACA2QQ9S2CA8GH26BCA3U1NL0CAUQ9IYCCAY2SCVKCALMKWE1CASI1T51CAD830N8CAMUB15TCAAJ3RATCAU2VB0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000240"/>
            <a:ext cx="2071702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4287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60007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Вот когда мы завтра строем</a:t>
            </a:r>
          </a:p>
          <a:p>
            <a:r>
              <a:rPr lang="ru-RU" dirty="0" smtClean="0"/>
              <a:t>Двинемся в дорогу, </a:t>
            </a:r>
          </a:p>
          <a:p>
            <a:r>
              <a:rPr lang="ru-RU" dirty="0" smtClean="0"/>
              <a:t>Ты мне помаши рукою</a:t>
            </a:r>
          </a:p>
          <a:p>
            <a:r>
              <a:rPr lang="ru-RU" dirty="0" smtClean="0"/>
              <a:t>С нашего порога.</a:t>
            </a:r>
          </a:p>
          <a:p>
            <a:r>
              <a:rPr lang="ru-RU" dirty="0" smtClean="0"/>
              <a:t>Буду я боец отважный,</a:t>
            </a:r>
          </a:p>
          <a:p>
            <a:r>
              <a:rPr lang="ru-RU" dirty="0" smtClean="0"/>
              <a:t>Может, даже летчик.</a:t>
            </a:r>
          </a:p>
          <a:p>
            <a:r>
              <a:rPr lang="ru-RU" dirty="0" smtClean="0"/>
              <a:t>Мне никто теперь не скажет</a:t>
            </a:r>
          </a:p>
          <a:p>
            <a:r>
              <a:rPr lang="ru-RU" dirty="0" smtClean="0"/>
              <a:t>«Маменькин сыночек».</a:t>
            </a:r>
          </a:p>
          <a:p>
            <a:r>
              <a:rPr lang="ru-RU" dirty="0" smtClean="0"/>
              <a:t>Эх ты, мама, моя мама, </a:t>
            </a:r>
          </a:p>
          <a:p>
            <a:r>
              <a:rPr lang="ru-RU" dirty="0" smtClean="0"/>
              <a:t>Выслушай меня ты</a:t>
            </a:r>
          </a:p>
          <a:p>
            <a:r>
              <a:rPr lang="ru-RU" dirty="0" smtClean="0"/>
              <a:t>Ты сегодня - просто мама.</a:t>
            </a:r>
          </a:p>
          <a:p>
            <a:r>
              <a:rPr lang="ru-RU" dirty="0" smtClean="0"/>
              <a:t>Завтра – мать солдата.</a:t>
            </a:r>
            <a:endParaRPr lang="ru-RU" dirty="0"/>
          </a:p>
        </p:txBody>
      </p:sp>
      <p:pic>
        <p:nvPicPr>
          <p:cNvPr id="15362" name="Picture 2" descr="D:\Documents and Settings\tany\Рабочий стол\картинки\WOOEQXCACP1CO3CA78I9Y0CAYTW20QCALXFL8RCA2NRTVBCAO0E0O5CAXAF7CMCAFO7MGACA2QQ9S2CA8GH26BCA3U1NL0CAUQ9IYCCAY2SCVKCALMKWE1CASI1T51CAD830N8CAMUB15TCAAJ3RATCAU2VB0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214554"/>
            <a:ext cx="1928826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Солдатские страдания - 2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dirty="0" smtClean="0"/>
              <a:t>Создал бог отбой и тишину,</a:t>
            </a:r>
          </a:p>
          <a:p>
            <a:r>
              <a:rPr lang="ru-RU" dirty="0" smtClean="0"/>
              <a:t>Создал черт подъем и старшину.</a:t>
            </a:r>
          </a:p>
          <a:p>
            <a:r>
              <a:rPr lang="ru-RU" dirty="0" smtClean="0"/>
              <a:t>Вопреки солдатскому присловью, </a:t>
            </a:r>
          </a:p>
          <a:p>
            <a:r>
              <a:rPr lang="ru-RU" dirty="0" smtClean="0"/>
              <a:t>Вспоминаю ранний тот подъем,</a:t>
            </a:r>
          </a:p>
          <a:p>
            <a:r>
              <a:rPr lang="ru-RU" dirty="0" smtClean="0"/>
              <a:t>Тот казенный беспокойный дом</a:t>
            </a:r>
          </a:p>
          <a:p>
            <a:r>
              <a:rPr lang="ru-RU" dirty="0" smtClean="0"/>
              <a:t>С уваженьем, хоть и не с любовью,</a:t>
            </a:r>
          </a:p>
          <a:p>
            <a:r>
              <a:rPr lang="ru-RU" dirty="0" smtClean="0"/>
              <a:t>Да, казарма – это не детсад.</a:t>
            </a:r>
          </a:p>
          <a:p>
            <a:r>
              <a:rPr lang="ru-RU" dirty="0" smtClean="0"/>
              <a:t>Здесь ни лжи, ни форса не простят, </a:t>
            </a:r>
          </a:p>
          <a:p>
            <a:r>
              <a:rPr lang="ru-RU" dirty="0" smtClean="0"/>
              <a:t>Лень и скуку вышибут моментом.</a:t>
            </a:r>
            <a:endParaRPr lang="ru-RU" dirty="0"/>
          </a:p>
        </p:txBody>
      </p:sp>
      <p:pic>
        <p:nvPicPr>
          <p:cNvPr id="21506" name="Picture 2" descr="D:\Documents and Settings\tany\Рабочий стол\картинки\TBQFXMCAZLW30TCA4860NNCAF4GSXBCAAMCAHICAAY4HXGCAZBPNGRCAU05EFWCAHHDAJJCAHCW16ICAHLCJ0UCA9RVWB3CA0D5UF9CAJQ27KGCARV1LUFCALV5JJGCA565GJXCAK7W4URCA2PANHKCAC350M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642918"/>
            <a:ext cx="1576392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dirty="0" smtClean="0"/>
              <a:t>Здесь порой становится сапог, </a:t>
            </a:r>
          </a:p>
          <a:p>
            <a:r>
              <a:rPr lang="ru-RU" dirty="0" smtClean="0"/>
              <a:t>Что летит, марая потолок,</a:t>
            </a:r>
          </a:p>
          <a:p>
            <a:r>
              <a:rPr lang="ru-RU" dirty="0" smtClean="0"/>
              <a:t>Самым веским в споре аргументом.</a:t>
            </a:r>
          </a:p>
          <a:p>
            <a:r>
              <a:rPr lang="ru-RU" dirty="0" smtClean="0"/>
              <a:t>Ну так что же – это дом мужчин!</a:t>
            </a:r>
          </a:p>
          <a:p>
            <a:r>
              <a:rPr lang="ru-RU" dirty="0" smtClean="0"/>
              <a:t>Только клином вышибают клин.</a:t>
            </a:r>
          </a:p>
          <a:p>
            <a:r>
              <a:rPr lang="ru-RU" dirty="0" smtClean="0"/>
              <a:t>А стонать пристойно лишь девицам.</a:t>
            </a:r>
          </a:p>
          <a:p>
            <a:r>
              <a:rPr lang="ru-RU" dirty="0" smtClean="0"/>
              <a:t>Учат здесь работать, драться, ждать</a:t>
            </a:r>
          </a:p>
          <a:p>
            <a:r>
              <a:rPr lang="ru-RU" dirty="0" smtClean="0"/>
              <a:t>И, в конечном счете, побеждать.</a:t>
            </a:r>
          </a:p>
          <a:p>
            <a:r>
              <a:rPr lang="ru-RU" dirty="0" smtClean="0"/>
              <a:t>Этому полезно научиться!</a:t>
            </a:r>
            <a:endParaRPr lang="ru-RU" dirty="0"/>
          </a:p>
        </p:txBody>
      </p:sp>
      <p:pic>
        <p:nvPicPr>
          <p:cNvPr id="22531" name="Picture 3" descr="D:\Documents and Settings\tany\Рабочий стол\картинки\TBQFXMCAZLW30TCA4860NNCAF4GSXBCAAMCAHICAAY4HXGCAZBPNGRCAU05EFWCAHHDAJJCAHCW16ICAHLCJ0UCA9RVWB3CA0D5UF9CAJQ27KGCARV1LUFCALV5JJGCA565GJXCAK7W4URCA2PANHKCAC350M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714752"/>
            <a:ext cx="1576392" cy="22860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Солдатские страдания - 3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ru-RU" dirty="0" smtClean="0"/>
              <a:t>И вот в свои 17 лет</a:t>
            </a:r>
          </a:p>
          <a:p>
            <a:r>
              <a:rPr lang="ru-RU" dirty="0" smtClean="0"/>
              <a:t>Я стал в солдатский строй.</a:t>
            </a:r>
          </a:p>
          <a:p>
            <a:r>
              <a:rPr lang="ru-RU" dirty="0" smtClean="0"/>
              <a:t>У всех шинелей серый цвет,</a:t>
            </a:r>
          </a:p>
          <a:p>
            <a:r>
              <a:rPr lang="ru-RU" dirty="0" smtClean="0"/>
              <a:t>У всех один покрой.</a:t>
            </a:r>
          </a:p>
          <a:p>
            <a:r>
              <a:rPr lang="ru-RU" dirty="0" smtClean="0"/>
              <a:t>У всех товарищей – солдат</a:t>
            </a:r>
          </a:p>
          <a:p>
            <a:r>
              <a:rPr lang="ru-RU" dirty="0" smtClean="0"/>
              <a:t>И в роте, и в полку – </a:t>
            </a:r>
          </a:p>
          <a:p>
            <a:r>
              <a:rPr lang="ru-RU" dirty="0" smtClean="0"/>
              <a:t>Противогаз да автомат, </a:t>
            </a:r>
          </a:p>
          <a:p>
            <a:r>
              <a:rPr lang="ru-RU" dirty="0" smtClean="0"/>
              <a:t>Да фляга на боку.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939110" y="3009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9458" name="Picture 2" descr="D:\Documents and Settings\tany\Рабочий стол\картинки\UPPLD9CAZTMV92CAFJVJUECA292CH9CAUV01VICA6H8ZE8CARX5LSACAXIVLGPCAAYJPMJCAS3AON9CA8MDUMDCA90WVRMCAZKD0WXCAL3DSZRCAMZBWLHCA4ON8HFCAU1O9PTCAGC19Q3CA4OYBIECAML6F3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286124"/>
            <a:ext cx="2454280" cy="209709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Я думал, что не устою, </a:t>
            </a:r>
          </a:p>
          <a:p>
            <a:r>
              <a:rPr lang="ru-RU" dirty="0" smtClean="0"/>
              <a:t>Что не перенесу,</a:t>
            </a:r>
          </a:p>
          <a:p>
            <a:r>
              <a:rPr lang="ru-RU" dirty="0" smtClean="0"/>
              <a:t>Что затеряюсь я в </a:t>
            </a:r>
            <a:r>
              <a:rPr lang="ru-RU" dirty="0" err="1" smtClean="0"/>
              <a:t>сторю</a:t>
            </a:r>
            <a:r>
              <a:rPr lang="ru-RU" dirty="0" smtClean="0"/>
              <a:t>,</a:t>
            </a:r>
          </a:p>
          <a:p>
            <a:r>
              <a:rPr lang="ru-RU" dirty="0" smtClean="0"/>
              <a:t>Как дерево в лесу.</a:t>
            </a:r>
          </a:p>
          <a:p>
            <a:r>
              <a:rPr lang="ru-RU" dirty="0" smtClean="0"/>
              <a:t>Иду в жару, иду в пургу.</a:t>
            </a:r>
          </a:p>
          <a:p>
            <a:r>
              <a:rPr lang="ru-RU" dirty="0" smtClean="0"/>
              <a:t>Ну что – не по плечу?</a:t>
            </a:r>
          </a:p>
          <a:p>
            <a:r>
              <a:rPr lang="ru-RU" dirty="0" smtClean="0"/>
              <a:t>Здесь нету слова «не могу»,</a:t>
            </a:r>
          </a:p>
          <a:p>
            <a:r>
              <a:rPr lang="ru-RU" dirty="0" smtClean="0"/>
              <a:t>А пуще – «не хочу».</a:t>
            </a:r>
          </a:p>
          <a:p>
            <a:r>
              <a:rPr lang="ru-RU" dirty="0" smtClean="0"/>
              <a:t>И я иду, и я пою, </a:t>
            </a:r>
          </a:p>
          <a:p>
            <a:r>
              <a:rPr lang="ru-RU" dirty="0" smtClean="0"/>
              <a:t>И пулемет несу, и</a:t>
            </a:r>
          </a:p>
          <a:p>
            <a:r>
              <a:rPr lang="ru-RU" dirty="0" smtClean="0"/>
              <a:t>И чувствую себя в строю,</a:t>
            </a:r>
          </a:p>
          <a:p>
            <a:r>
              <a:rPr lang="ru-RU" dirty="0" smtClean="0"/>
              <a:t>Как дерево в лесу</a:t>
            </a:r>
            <a:endParaRPr lang="ru-RU" dirty="0"/>
          </a:p>
        </p:txBody>
      </p:sp>
      <p:pic>
        <p:nvPicPr>
          <p:cNvPr id="20482" name="Picture 2" descr="D:\Documents and Settings\tany\Рабочий стол\картинки\UPPLD9CAZTMV92CAFJVJUECA292CH9CAUV01VICA6H8ZE8CARX5LSACAXIVLGPCAAYJPMJCAS3AON9CA8MDUMDCA90WVRMCAZKD0WXCAL3DSZRCAMZBWLHCA4ON8HFCAU1O9PTCAGC19Q3CA4OYBIECAML6F3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571876"/>
            <a:ext cx="2597156" cy="19542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Documents and Settings\tany\Рабочий стол\картинки\Y8WRI7CAT4SD2JCAULF827CA7Z6689CA1AORGCCAH190WECAY8PEQTCAS3OE31CAGB2IYNCAA03WHXCALXXHG9CAVBKPTUCAPUNL1WCA42NZIKCAMJHE7BCAQ8VJUNCAPC4K08CA7SS41SCAWAESMECA4ZI5K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357562"/>
            <a:ext cx="4572032" cy="31928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команды: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Равняйсь!</a:t>
            </a:r>
          </a:p>
          <a:p>
            <a:r>
              <a:rPr lang="ru-RU" dirty="0" smtClean="0"/>
              <a:t>Смирно!</a:t>
            </a:r>
          </a:p>
          <a:p>
            <a:r>
              <a:rPr lang="ru-RU" dirty="0" smtClean="0"/>
              <a:t>На месте шагом марш!</a:t>
            </a:r>
          </a:p>
          <a:p>
            <a:r>
              <a:rPr lang="ru-RU" dirty="0" smtClean="0"/>
              <a:t>На </a:t>
            </a:r>
            <a:r>
              <a:rPr lang="ru-RU" smtClean="0"/>
              <a:t>месте стой!</a:t>
            </a:r>
            <a:endParaRPr lang="ru-RU" dirty="0" smtClean="0"/>
          </a:p>
          <a:p>
            <a:r>
              <a:rPr lang="ru-RU" dirty="0" smtClean="0"/>
              <a:t>Кругом!</a:t>
            </a:r>
          </a:p>
          <a:p>
            <a:r>
              <a:rPr lang="ru-RU" dirty="0" smtClean="0"/>
              <a:t>Налево!</a:t>
            </a:r>
          </a:p>
          <a:p>
            <a:r>
              <a:rPr lang="ru-RU" dirty="0" smtClean="0"/>
              <a:t>Направо!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7145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1.Какое оружие связано с именем Дамокла?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57430"/>
            <a:ext cx="7498080" cy="3890970"/>
          </a:xfrm>
        </p:spPr>
        <p:txBody>
          <a:bodyPr/>
          <a:lstStyle/>
          <a:p>
            <a:r>
              <a:rPr lang="ru-RU" dirty="0" smtClean="0"/>
              <a:t>А. меч</a:t>
            </a:r>
          </a:p>
          <a:p>
            <a:r>
              <a:rPr lang="ru-RU" dirty="0" smtClean="0"/>
              <a:t>Б. лук</a:t>
            </a:r>
          </a:p>
          <a:p>
            <a:r>
              <a:rPr lang="ru-RU" dirty="0" smtClean="0"/>
              <a:t>В. копье</a:t>
            </a:r>
            <a:endParaRPr lang="ru-RU" dirty="0"/>
          </a:p>
        </p:txBody>
      </p:sp>
      <p:pic>
        <p:nvPicPr>
          <p:cNvPr id="2050" name="Picture 2" descr="D:\Documents and Settings\tany\Рабочий стол\картинки\i[8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428868"/>
            <a:ext cx="2620976" cy="30057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Солдатское письмо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D:\Documents and Settings\tany\Рабочий стол\картинки\L0DXZTCASMNX24CAS7XR20CAYLZIUSCAPLAY8SCAXNKB5YCASQ0OB4CAD2SYPDCAPK7FAVCAYI68QYCAZF03GNCAF33DP1CALO1L0YCAGWZRDQCAH6ZP2ZCAONH3EFCA1DF00WCA8LLYV4CAWYV4MXCABU0W0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429000"/>
            <a:ext cx="1092207" cy="273525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Солдатское письмо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197493"/>
          </a:xfrm>
        </p:spPr>
        <p:txBody>
          <a:bodyPr/>
          <a:lstStyle/>
          <a:p>
            <a:r>
              <a:rPr lang="ru-RU" dirty="0" smtClean="0"/>
              <a:t>Привет…</a:t>
            </a:r>
          </a:p>
          <a:p>
            <a:r>
              <a:rPr lang="ru-RU" dirty="0" smtClean="0"/>
              <a:t>Я очень…</a:t>
            </a:r>
          </a:p>
          <a:p>
            <a:r>
              <a:rPr lang="ru-RU" dirty="0" smtClean="0"/>
              <a:t>У меня…</a:t>
            </a:r>
          </a:p>
          <a:p>
            <a:r>
              <a:rPr lang="ru-RU" dirty="0" smtClean="0"/>
              <a:t>Не ведая страха…</a:t>
            </a:r>
          </a:p>
          <a:p>
            <a:r>
              <a:rPr lang="ru-RU" dirty="0" smtClean="0"/>
              <a:t>Ничего не прошу…</a:t>
            </a:r>
          </a:p>
          <a:p>
            <a:r>
              <a:rPr lang="ru-RU" dirty="0" smtClean="0"/>
              <a:t>Спасибо…</a:t>
            </a:r>
          </a:p>
          <a:p>
            <a:r>
              <a:rPr lang="ru-RU" dirty="0" smtClean="0"/>
              <a:t>Передайте…</a:t>
            </a:r>
          </a:p>
          <a:p>
            <a:r>
              <a:rPr lang="ru-RU" dirty="0" smtClean="0"/>
              <a:t>Жду…</a:t>
            </a:r>
          </a:p>
          <a:p>
            <a:r>
              <a:rPr lang="ru-RU" dirty="0" smtClean="0"/>
              <a:t>Это…</a:t>
            </a:r>
            <a:endParaRPr lang="ru-RU" dirty="0"/>
          </a:p>
        </p:txBody>
      </p:sp>
      <p:pic>
        <p:nvPicPr>
          <p:cNvPr id="17410" name="Picture 2" descr="D:\Documents and Settings\tany\Рабочий стол\картинки\L0DXZTCASMNX24CAS7XR20CAYLZIUSCAPLAY8SCAXNKB5YCASQ0OB4CAD2SYPDCAPK7FAVCAYI68QYCAZF03GNCAF33DP1CALO1L0YCAGWZRDQCAH6ZP2ZCAONH3EFCA1DF00WCA8LLYV4CAWYV4MXCABU0W0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610410"/>
            <a:ext cx="2143140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Армейский анекдот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D:\Documents and Settings\tany\Рабочий стол\картинки\EEX0WJCASRLDQTCASACK7ZCAV5N7COCAGCI81YCA9SF2WBCAKX4V3UCAR7OARTCAP7SMOKCA0DD2HLCAF1PWPRCAD26V4XCAY3TMI3CAO95DTNCA4F6MTKCAVQG9PECAQFW90QCANGK7XBCA0GSBP8CAJZFG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7363" y="3154363"/>
            <a:ext cx="3203595" cy="320359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154230"/>
          </a:xfrm>
        </p:spPr>
        <p:txBody>
          <a:bodyPr>
            <a:normAutofit/>
          </a:bodyPr>
          <a:lstStyle/>
          <a:p>
            <a:r>
              <a:rPr lang="ru-RU" dirty="0" smtClean="0"/>
              <a:t>2. Какое оружие в случае промаха возвращается обратно к владельцу?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714620"/>
            <a:ext cx="7498080" cy="3533780"/>
          </a:xfrm>
        </p:spPr>
        <p:txBody>
          <a:bodyPr/>
          <a:lstStyle/>
          <a:p>
            <a:r>
              <a:rPr lang="ru-RU" dirty="0" smtClean="0"/>
              <a:t>А. томагавк</a:t>
            </a:r>
          </a:p>
          <a:p>
            <a:r>
              <a:rPr lang="ru-RU" dirty="0" smtClean="0"/>
              <a:t>Б. ятаган</a:t>
            </a:r>
          </a:p>
          <a:p>
            <a:r>
              <a:rPr lang="ru-RU" dirty="0" smtClean="0"/>
              <a:t>В. бумеранг</a:t>
            </a:r>
            <a:endParaRPr lang="ru-RU" dirty="0"/>
          </a:p>
        </p:txBody>
      </p:sp>
      <p:pic>
        <p:nvPicPr>
          <p:cNvPr id="8194" name="Picture 2" descr="D:\Documents and Settings\tany\Рабочий стол\картинки\JS75DBCAOCJ4UTCA9VL6KACAAC8G4JCAGROW8OCAAMWFATCARSTU33CA9HUX1TCAF9VD0MCAUSMZJTCAJDK56VCAKLQ66HCA3FJMD1CA5HOD4ACALUKO36CAFNWGTOCAGZIDNDCAI2YV7SCAIUSP91CANZO2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8690" y="3000372"/>
            <a:ext cx="2463772" cy="227836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54164"/>
          </a:xfrm>
        </p:spPr>
        <p:txBody>
          <a:bodyPr/>
          <a:lstStyle/>
          <a:p>
            <a:r>
              <a:rPr lang="ru-RU" dirty="0" smtClean="0"/>
              <a:t>3. Чем заряжается арбалет?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57430"/>
            <a:ext cx="7498080" cy="3890970"/>
          </a:xfrm>
        </p:spPr>
        <p:txBody>
          <a:bodyPr/>
          <a:lstStyle/>
          <a:p>
            <a:r>
              <a:rPr lang="ru-RU" dirty="0" smtClean="0"/>
              <a:t>А. стрелой</a:t>
            </a:r>
          </a:p>
          <a:p>
            <a:r>
              <a:rPr lang="ru-RU" dirty="0" smtClean="0"/>
              <a:t>Б. топором</a:t>
            </a:r>
          </a:p>
          <a:p>
            <a:r>
              <a:rPr lang="ru-RU" dirty="0" smtClean="0"/>
              <a:t>В. электроэнергией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Как называется рыцарское военное состязание в средневековой Европе?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r>
              <a:rPr lang="ru-RU" dirty="0" smtClean="0"/>
              <a:t>А. турнир</a:t>
            </a:r>
          </a:p>
          <a:p>
            <a:r>
              <a:rPr lang="ru-RU" dirty="0" smtClean="0"/>
              <a:t>Б. дуэль</a:t>
            </a:r>
          </a:p>
          <a:p>
            <a:r>
              <a:rPr lang="ru-RU" dirty="0" smtClean="0"/>
              <a:t>В.стенка на стенку</a:t>
            </a:r>
            <a:endParaRPr lang="ru-RU" dirty="0"/>
          </a:p>
        </p:txBody>
      </p:sp>
      <p:pic>
        <p:nvPicPr>
          <p:cNvPr id="11267" name="Picture 3" descr="D:\Documents and Settings\tany\Рабочий стол\картинки\VUVSFVCAQVTGS8CA04X502CA6QCYIQCA17R9ZICAADGBGDCAWD16QGCAI46YODCA2K1I61CAF2KO5VCAAMTAZJCAO98Z8OCABK8GKYCADGBM0OCAWKFZZVCA6RAFQACAZNX8PXCALW6U0XCAE69YNACAGZQIN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000240"/>
            <a:ext cx="3240098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68478"/>
          </a:xfrm>
        </p:spPr>
        <p:txBody>
          <a:bodyPr>
            <a:normAutofit/>
          </a:bodyPr>
          <a:lstStyle/>
          <a:p>
            <a:r>
              <a:rPr lang="ru-RU" dirty="0" smtClean="0"/>
              <a:t>5. Как называется бронежилет времен Александра Невского?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43182"/>
            <a:ext cx="7498080" cy="3605218"/>
          </a:xfrm>
        </p:spPr>
        <p:txBody>
          <a:bodyPr/>
          <a:lstStyle/>
          <a:p>
            <a:r>
              <a:rPr lang="ru-RU" dirty="0" smtClean="0"/>
              <a:t>А. камзол</a:t>
            </a:r>
          </a:p>
          <a:p>
            <a:r>
              <a:rPr lang="ru-RU" dirty="0" smtClean="0"/>
              <a:t>Б. кольчуга</a:t>
            </a:r>
          </a:p>
          <a:p>
            <a:r>
              <a:rPr lang="ru-RU" dirty="0" smtClean="0"/>
              <a:t>В. дубленка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2797172"/>
          </a:xfrm>
        </p:spPr>
        <p:txBody>
          <a:bodyPr>
            <a:normAutofit/>
          </a:bodyPr>
          <a:lstStyle/>
          <a:p>
            <a:r>
              <a:rPr lang="ru-RU" dirty="0" smtClean="0"/>
              <a:t>6.Как называется элемент стрелкового оружия, позволяющий метко прицеливаться?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357562"/>
            <a:ext cx="7543824" cy="2768601"/>
          </a:xfrm>
        </p:spPr>
        <p:txBody>
          <a:bodyPr/>
          <a:lstStyle/>
          <a:p>
            <a:r>
              <a:rPr lang="ru-RU" dirty="0" smtClean="0"/>
              <a:t>А. блошка</a:t>
            </a:r>
          </a:p>
          <a:p>
            <a:r>
              <a:rPr lang="ru-RU" dirty="0" smtClean="0"/>
              <a:t>Б. мошка</a:t>
            </a:r>
          </a:p>
          <a:p>
            <a:r>
              <a:rPr lang="ru-RU" dirty="0" smtClean="0"/>
              <a:t>В. мушка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15074" y="42862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pic>
        <p:nvPicPr>
          <p:cNvPr id="3075" name="Picture 3" descr="D:\Documents and Settings\tany\Рабочий стол\картинки\7Y28O9CACAW6KOCATL6O06CA1JPBJPCA2D7TG7CAPYBAUECAQBM8A4CA3HA5NHCA44DFZ9CAEZ339LCAHEBX7SCAT0HJB3CAOQ7M27CAUNC1K4CALLQ2AACASJMOO0CAGKY1LSCA3R70KPCALCYG70CAIOBSW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317988"/>
            <a:ext cx="3643338" cy="27521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154230"/>
          </a:xfrm>
        </p:spPr>
        <p:txBody>
          <a:bodyPr>
            <a:normAutofit/>
          </a:bodyPr>
          <a:lstStyle/>
          <a:p>
            <a:r>
              <a:rPr lang="ru-RU" dirty="0" smtClean="0"/>
              <a:t>7. Как называется сумка или пояс с гнездами для ружейных патронов?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714620"/>
            <a:ext cx="7498080" cy="3533780"/>
          </a:xfrm>
        </p:spPr>
        <p:txBody>
          <a:bodyPr/>
          <a:lstStyle/>
          <a:p>
            <a:r>
              <a:rPr lang="ru-RU" dirty="0" smtClean="0"/>
              <a:t>А. патронташ</a:t>
            </a:r>
          </a:p>
          <a:p>
            <a:r>
              <a:rPr lang="ru-RU" dirty="0" smtClean="0"/>
              <a:t>Б. патронник</a:t>
            </a:r>
          </a:p>
          <a:p>
            <a:r>
              <a:rPr lang="ru-RU" dirty="0" smtClean="0"/>
              <a:t>В. патронаж</a:t>
            </a:r>
            <a:endParaRPr lang="ru-RU" dirty="0"/>
          </a:p>
        </p:txBody>
      </p:sp>
      <p:pic>
        <p:nvPicPr>
          <p:cNvPr id="9218" name="Picture 2" descr="D:\Documents and Settings\tany\Рабочий стол\картинки\MOJ1ASCAYWYTPPCAVNI5RFCAZXU6TDCAD00DQXCAV6TG3ZCAY7SF5VCA5VQ0AZCAY70YWNCA4JIYXTCAXT6F43CAAJUUG6CAZNW6JSCAJP0UQLCA1T7KTACAM4AKOECABKU2RACAI2OUTICA456ECECABH7D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857496"/>
            <a:ext cx="2726136" cy="26307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155</TotalTime>
  <Words>728</Words>
  <Application>Microsoft Office PowerPoint</Application>
  <PresentationFormat>Экран (4:3)</PresentationFormat>
  <Paragraphs>149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Солнцестояние</vt:lpstr>
      <vt:lpstr>Один день из армейской жизни</vt:lpstr>
      <vt:lpstr>Политзанятия для новобранцев</vt:lpstr>
      <vt:lpstr>1.Какое оружие связано с именем Дамокла?</vt:lpstr>
      <vt:lpstr>2. Какое оружие в случае промаха возвращается обратно к владельцу?</vt:lpstr>
      <vt:lpstr>3. Чем заряжается арбалет?</vt:lpstr>
      <vt:lpstr>4. Как называется рыцарское военное состязание в средневековой Европе?</vt:lpstr>
      <vt:lpstr>5. Как называется бронежилет времен Александра Невского?</vt:lpstr>
      <vt:lpstr>6.Как называется элемент стрелкового оружия, позволяющий метко прицеливаться? </vt:lpstr>
      <vt:lpstr>7. Как называется сумка или пояс с гнездами для ружейных патронов?</vt:lpstr>
      <vt:lpstr>8.Как называется солдатская шинель, свернутая в трубку и связанная в кольцо, для ношения через плечо?</vt:lpstr>
      <vt:lpstr>9. Где военные носят эполеты?</vt:lpstr>
      <vt:lpstr>10. Что из перечисленного есть у танка?</vt:lpstr>
      <vt:lpstr>11. Какую команду дает наблюдатель при появлении вражеского самолета?</vt:lpstr>
      <vt:lpstr>12. Чего желают военнослужащие, отвечая на приветствие старшего по званию?</vt:lpstr>
      <vt:lpstr>13. Каким словом военнослужащий подтверждает свою готовность к исполнению приказа командира?</vt:lpstr>
      <vt:lpstr>14. Какой формы нет в вооруженных силах?</vt:lpstr>
      <vt:lpstr>15. Какая из перечисленных должностей не относится к командному составу вооруженных сил?</vt:lpstr>
      <vt:lpstr>Отжимание </vt:lpstr>
      <vt:lpstr>Стрельба по мишени</vt:lpstr>
      <vt:lpstr>«Команда – газы!</vt:lpstr>
      <vt:lpstr>Солдатские страдания</vt:lpstr>
      <vt:lpstr>Солдатские страдания - 1</vt:lpstr>
      <vt:lpstr>Слайд 23</vt:lpstr>
      <vt:lpstr>Солдатские страдания - 2</vt:lpstr>
      <vt:lpstr>Слайд 25</vt:lpstr>
      <vt:lpstr>Солдатские страдания - 3</vt:lpstr>
      <vt:lpstr>Слайд 27</vt:lpstr>
      <vt:lpstr>парад</vt:lpstr>
      <vt:lpstr>Выполнить команды:</vt:lpstr>
      <vt:lpstr>Солдатское письмо</vt:lpstr>
      <vt:lpstr>Солдатское письмо</vt:lpstr>
      <vt:lpstr>Армейский анекдот</vt:lpstr>
    </vt:vector>
  </TitlesOfParts>
  <Company>school2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Один день из армейской жизни</dc:title>
  <dc:creator>tany</dc:creator>
  <cp:lastModifiedBy>tany</cp:lastModifiedBy>
  <cp:revision>18</cp:revision>
  <dcterms:created xsi:type="dcterms:W3CDTF">2009-02-16T09:35:18Z</dcterms:created>
  <dcterms:modified xsi:type="dcterms:W3CDTF">2009-02-20T11:03:31Z</dcterms:modified>
</cp:coreProperties>
</file>