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275C6-8749-462E-A548-D48005E0F26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8DD0-C2EF-4461-A26F-B2B1F58036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357166"/>
            <a:ext cx="44291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i="1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Ассоль</a:t>
            </a:r>
            <a:endParaRPr lang="ru-RU" sz="9600" b="1" i="1" cap="none" spc="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1571612"/>
            <a:ext cx="798122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и задачи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Выполнить картину в технике художественная гладь к повести А.Грина "Алые паруса".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Совершенствовать технические приемы вышивки гладью.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Развить способности к эстетическому восприятию.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Развить творческую активность и мотивацию в использовании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свободного времени.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50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</cp:revision>
  <dcterms:created xsi:type="dcterms:W3CDTF">2012-01-29T20:10:13Z</dcterms:created>
  <dcterms:modified xsi:type="dcterms:W3CDTF">2012-01-29T20:26:41Z</dcterms:modified>
</cp:coreProperties>
</file>