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5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4E6E1C-C33A-4F4E-997F-4EB039A9EE7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9EC6A3-1AE3-4EA2-A93B-0F7FD5A992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в нашей школе прошла акция в защиту детенышей гренландского тюленя.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№ 918 г. Москвы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Учитель: Слезка М.Н.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марта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Международный День Защиты Бельков</a:t>
            </a:r>
            <a:endParaRPr lang="ru-RU" dirty="0"/>
          </a:p>
        </p:txBody>
      </p:sp>
      <p:pic>
        <p:nvPicPr>
          <p:cNvPr id="5" name="Picture 4" descr="C:\Users\user\Desktop\морские котики\iCA5IFHW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408712" cy="4807637"/>
          </a:xfrm>
        </p:spPr>
      </p:pic>
      <p:sp>
        <p:nvSpPr>
          <p:cNvPr id="3" name="Прямоугольник 2"/>
          <p:cNvSpPr/>
          <p:nvPr/>
        </p:nvSpPr>
        <p:spPr>
          <a:xfrm>
            <a:off x="2446330" y="5733256"/>
            <a:ext cx="4521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Ученица 6 класса «Б» Пак Диана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стенгазету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487115" cy="5616624"/>
          </a:xfrm>
        </p:spPr>
      </p:pic>
      <p:sp>
        <p:nvSpPr>
          <p:cNvPr id="5" name="Прямоугольник 4"/>
          <p:cNvSpPr/>
          <p:nvPr/>
        </p:nvSpPr>
        <p:spPr>
          <a:xfrm>
            <a:off x="1836971" y="5947708"/>
            <a:ext cx="574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Ученики 5-х классов нарисовали рисунки.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Готовые творческие проекты\Бельки - жизнь на грани\1(17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520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763688" y="4397435"/>
            <a:ext cx="4069686" cy="5263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жизнь </a:t>
            </a:r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н</a:t>
            </a:r>
            <a:r>
              <a:rPr lang="ru-RU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а грани </a:t>
            </a:r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смерти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844009" y="21761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Сидорова Анастасия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8 класса «А» школы № 918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 Слезка М.Н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9754" y="5628278"/>
            <a:ext cx="6088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Ребятам была показана Презентация проекта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«Жизнь на грани смерти»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65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242960" cy="5433466"/>
          </a:xfrm>
        </p:spPr>
      </p:pic>
      <p:sp>
        <p:nvSpPr>
          <p:cNvPr id="3" name="Прямоугольник 2"/>
          <p:cNvSpPr/>
          <p:nvPr/>
        </p:nvSpPr>
        <p:spPr>
          <a:xfrm>
            <a:off x="2699792" y="6043556"/>
            <a:ext cx="4479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Никто не остался равнодушным.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10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54802"/>
            <a:ext cx="5280392" cy="3961203"/>
          </a:xfrm>
        </p:spPr>
      </p:pic>
      <p:pic>
        <p:nvPicPr>
          <p:cNvPr id="5" name="Picture 2" descr="C:\Users\user\Desktop\морские котики\x_f358d8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92" y="188640"/>
            <a:ext cx="3275856" cy="247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640321"/>
            <a:ext cx="51909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SOS !!!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 descr="C:\Users\user\Desktop\морские котики\e50194c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9" y="3717032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морские котики\70086267_1296596745_58263280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0" y="332656"/>
            <a:ext cx="866134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373216"/>
            <a:ext cx="8784976" cy="1242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Ученица 5 класса «Б» Каплина Вероника над своим рисунком написала: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«Люди, убивающие животных ради наживы, нарушают 6-ю заповедь «Не убий!», представьте себя, своих родных и близких на месте этих несчастных бельков».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IMG_38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3515" r="2212" b="7768"/>
          <a:stretch/>
        </p:blipFill>
        <p:spPr bwMode="auto">
          <a:xfrm>
            <a:off x="1187624" y="188640"/>
            <a:ext cx="6883361" cy="47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отовые творческие проекты\Бельки - жизнь на грани\moskva-spasyom_detyonyshey_grenlandskogo_tyulenya_belkov_172986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Конечно, человек царь природы или, по крайней мере,  воображает себя таковым. Но с таким отношением к миру, в котором мы лишь гости, мы рискуем остаться в гордом одиночестве посреди пустыни.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141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15 марта – Международный День Защиты Бельков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марта – Международный День Защиты Бельков</dc:title>
  <dc:creator>user</dc:creator>
  <cp:lastModifiedBy>user</cp:lastModifiedBy>
  <cp:revision>9</cp:revision>
  <dcterms:created xsi:type="dcterms:W3CDTF">2013-04-25T15:57:02Z</dcterms:created>
  <dcterms:modified xsi:type="dcterms:W3CDTF">2013-04-25T16:59:12Z</dcterms:modified>
</cp:coreProperties>
</file>