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4" r:id="rId3"/>
    <p:sldId id="259" r:id="rId4"/>
    <p:sldId id="27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938B-3627-4073-B6A4-E2C9E38763A7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169F5-6CB1-4355-BECB-0CAFA169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esheto.ru/speaking/news/zakat_v_priangar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informprostranstvo.ru/N6_2005/obs_6_2005/image005.jpg" TargetMode="External"/><Relationship Id="rId3" Type="http://schemas.openxmlformats.org/officeDocument/2006/relationships/hyperlink" Target="http://www.altracing.ru/uploads/posts/2008-05/1209899540_8may_7.jpg" TargetMode="External"/><Relationship Id="rId7" Type="http://schemas.openxmlformats.org/officeDocument/2006/relationships/hyperlink" Target="http://dic.academic.ru/pictures/bse/jpg/0276559745.jpg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nevsedoma.com.ua/images/2006/246/xussr_2P.jpg" TargetMode="External"/><Relationship Id="rId5" Type="http://schemas.openxmlformats.org/officeDocument/2006/relationships/hyperlink" Target="http://i025.radikal.ru/0909/ac/e445dfc60bad.jpg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proza.ru/pics/2009/10/28/655.jpg" TargetMode="External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Рисунок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7437" y="0"/>
            <a:ext cx="9151437" cy="68453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357166"/>
            <a:ext cx="878687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Великая Отечественная война 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глазами современной молодёжи</a:t>
            </a:r>
            <a:endParaRPr lang="ru-RU" sz="5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Рисунок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2662"/>
            <a:ext cx="9151437" cy="68453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357166"/>
            <a:ext cx="8286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гибель нам?!</a:t>
            </a: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Мы даже смерти выше.</a:t>
            </a: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В могилах мы построились в отряд,</a:t>
            </a: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И ждем приказа нового.</a:t>
            </a: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пусть</a:t>
            </a: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Не думают,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Что мертвые не  слышат,  </a:t>
            </a: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Когда о них потомки говорят.   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-main-pic" descr="Картинка 82 из 22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1" y="0"/>
            <a:ext cx="92246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488" y="1285860"/>
            <a:ext cx="44798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22 </a:t>
            </a:r>
          </a:p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июня </a:t>
            </a:r>
          </a:p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1941 года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Рисунок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2662"/>
            <a:ext cx="9151437" cy="6845338"/>
          </a:xfrm>
          <a:prstGeom prst="rect">
            <a:avLst/>
          </a:prstGeom>
          <a:noFill/>
        </p:spPr>
      </p:pic>
      <p:pic>
        <p:nvPicPr>
          <p:cNvPr id="1027" name="i-main-pic" descr="Картинка 7 из 229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819399">
            <a:off x="6367846" y="3333542"/>
            <a:ext cx="2422613" cy="32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1028" name="i-main-pic" descr="Картинка 36 из 229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744263" y="439540"/>
            <a:ext cx="4769675" cy="28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9" name="i-main-pic" descr="Картинка 36 из 104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rot="812838">
            <a:off x="5363957" y="301258"/>
            <a:ext cx="3728214" cy="275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1031" name="i-main-pic" descr="Картинка 58 из 104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285720" y="3286124"/>
            <a:ext cx="2534959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perspectiveHeroicExtremeRightFacing"/>
            <a:lightRig rig="threePt" dir="t"/>
          </a:scene3d>
        </p:spPr>
      </p:pic>
      <p:pic>
        <p:nvPicPr>
          <p:cNvPr id="1030" name="i-main-pic" descr="Картинка 57 из 104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2428860" y="3087130"/>
            <a:ext cx="4090985" cy="377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6" name="i-main-pic" descr="Картинка 18 из 229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 rot="20572143">
            <a:off x="-73044" y="452712"/>
            <a:ext cx="3442576" cy="244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53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Светлана</cp:lastModifiedBy>
  <cp:revision>54</cp:revision>
  <dcterms:created xsi:type="dcterms:W3CDTF">2010-03-21T07:48:08Z</dcterms:created>
  <dcterms:modified xsi:type="dcterms:W3CDTF">2011-11-02T13:51:45Z</dcterms:modified>
</cp:coreProperties>
</file>