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BFB7-FCDC-4E08-B5BB-FF1114574FEA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4765-EE74-4C4D-BFB9-CEC343DE4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imgres?q=%D0%B0%D0%BD%D0%B8%D0%BC%D0%B0%D1%86%D0%B8%D0%B8+%D1%80%D1%83%D1%81%D1%81%D0%BA%D0%BE%D0%B3%D0%BE+%D1%87%D0%B0%D0%B5%D0%BF%D0%B8%D1%82%D0%B8%D1%8F&amp;hl=ru&amp;newwindow=1&amp;sa=G&amp;biw=1020&amp;bih=596&amp;gbv=2&amp;tbs=isch:1&amp;tbnid=wfFflbabs9uaJM:&amp;imgrefurl=http://karat773.ru/tags/%F0%E8%F1%F3%ED%EA%E8/&amp;imgurl=http://img0.liveinternet.ru/images/attach/c/2//64/434/64434633_111.jpg&amp;ei=x8xwTcTaAsufOvKl6L0G&amp;zoom=1&amp;w=700&amp;h=475&amp;iact=rc&amp;dur=0&amp;oei=TsxwTbuJLI7Ssgbk0ezxBw&amp;page=9&amp;tbnh=126&amp;tbnw=166&amp;start=120&amp;ndsp=16&amp;ved=1t:429,r:6,s:120&amp;tx=96&amp;ty=69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imgres?q=%D0%BF%D1%80%D0%B5%D0%B7%D0%B5%D0%BD%D1%82%D0%B0%D1%86%D0%B8%D1%8F+%D1%80%D1%83%D1%81%D1%81%D0%BA%D0%BE%D0%B3%D0%BE+%D1%87%D0%B0%D0%B5%D0%BF%D0%B8%D1%82%D0%B8%D1%8F&amp;hl=ru&amp;newwindow=1&amp;sa=G&amp;biw=1020&amp;bih=596&amp;gbv=2&amp;tbs=isch:1&amp;tbnid=E24ZPO2g9cUTNM:&amp;imgrefurl=http://ostmetal.info/zheleznye-samovary-pokazyvayut-v-volgograde/&amp;imgurl=http://ostmetal.info/wp-content/uploads/2010/12/mg_1959.jpg&amp;ei=7spwTc_jLIzEsgbG7_nxBw&amp;zoom=1&amp;w=430&amp;h=700&amp;iact=rc&amp;dur=250&amp;oei=7spwTc_jLIzEsgbG7_nxBw&amp;page=1&amp;tbnh=161&amp;tbnw=107&amp;start=0&amp;ndsp=15&amp;ved=1t:429,r:5,s:0&amp;tx=69&amp;ty=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ru/imgres?q=%D0%BF%D1%80%D0%B5%D0%B7%D0%B5%D0%BD%D1%82%D0%B0%D1%86%D0%B8%D1%8F+%D1%80%D1%83%D1%81%D1%81%D0%BA%D0%BE%D0%B3%D0%BE+%D1%87%D0%B0%D0%B5%D0%BF%D0%B8%D1%82%D0%B8%D1%8F&amp;hl=ru&amp;newwindow=1&amp;sa=G&amp;biw=1020&amp;bih=596&amp;gbv=2&amp;tbs=isch:1&amp;tbnid=NBYtX1ZI8H--fM:&amp;imgrefurl=http://baikal-daily.ru/news/16/11257/&amp;imgurl=http://baikal-daily.ru/upload/iblock/a32/Resize%20of%20samovar.jpg&amp;ei=7spwTc_jLIzEsgbG7_nxBw&amp;zoom=1&amp;w=408&amp;h=617&amp;iact=rc&amp;dur=281&amp;oei=7spwTc_jLIzEsgbG7_nxBw&amp;page=1&amp;tbnh=161&amp;tbnw=111&amp;start=0&amp;ndsp=15&amp;ved=1t:429,r:6,s:0&amp;tx=53&amp;ty=7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ru/imgres?q=%D0%B0%D0%BD%D0%B8%D0%BC%D0%B0%D1%86%D0%B8%D0%B8+%D1%80%D1%83%D1%81%D1%81%D0%BA%D0%BE%D0%B3%D0%BE+%D1%87%D0%B0%D0%B5%D0%BF%D0%B8%D1%82%D0%B8%D1%8F&amp;hl=ru&amp;newwindow=1&amp;sa=G&amp;biw=1020&amp;bih=596&amp;gbv=2&amp;tbs=isch:1&amp;tbnid=N5mtSAR0FmeJwM:&amp;imgrefurl=http://www.liveinternet.ru/users/3465041/post147093541/&amp;imgurl=http://tomatoz.ru/uploads/posts/2011-01/1294264068_samovar_kruglii_b.jpg&amp;ei=gsxwTe_XF5CaOtTTiL8G&amp;zoom=1&amp;w=380&amp;h=450&amp;iact=rc&amp;dur=266&amp;oei=TsxwTbuJLI7Ssgbk0ezxBw&amp;page=3&amp;tbnh=141&amp;tbnw=119&amp;start=30&amp;ndsp=16&amp;ved=1t:429,r:15,s:30&amp;tx=60&amp;ty=6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ru/imgres?q=%D0%BF%D1%80%D0%B5%D0%B7%D0%B5%D0%BD%D1%82%D0%B0%D1%86%D0%B8%D1%8F+%D1%80%D1%83%D1%81%D1%81%D0%BA%D0%BE%D0%B3%D0%BE+%D1%87%D0%B0%D0%B5%D0%BF%D0%B8%D1%82%D0%B8%D1%8F&amp;hl=ru&amp;newwindow=1&amp;sa=G&amp;biw=1020&amp;bih=596&amp;gbv=2&amp;tbs=isch:1&amp;tbnid=ok7yfszJt6YqXM:&amp;imgrefurl=http://www.liveinternet.ru/users/3920752/rubric/1611054/&amp;imgurl=http://img0.liveinternet.ru/images/attach/c/1//59/648/59648856_1.jpg&amp;ei=gMtwTdbIC4mXOszs7L0G&amp;zoom=1&amp;w=699&amp;h=539&amp;iact=rc&amp;dur=359&amp;oei=7spwTc_jLIzEsgbG7_nxBw&amp;page=2&amp;tbnh=130&amp;tbnw=168&amp;start=15&amp;ndsp=14&amp;ved=1t:429,r:12,s:15&amp;tx=106&amp;ty=6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ru/imgres?q=%D0%BF%D1%80%D0%B5%D0%B7%D0%B5%D0%BD%D1%82%D0%B0%D1%86%D0%B8%D1%8F+%D1%80%D1%83%D1%81%D1%81%D0%BA%D0%BE%D0%B3%D0%BE+%D1%87%D0%B0%D0%B5%D0%BF%D0%B8%D1%82%D0%B8%D1%8F&amp;hl=ru&amp;newwindow=1&amp;sa=G&amp;biw=1020&amp;bih=596&amp;gbv=2&amp;tbs=isch:1&amp;tbnid=1RQXHvbDsf2ENM:&amp;imgrefurl=http://www.italia-ru.it/blog/fayruza/2011/01/18/den-russkoi-kultury-nashei-komune-trebuyutsya-idei&amp;imgurl=http://www.italia-ru.it/files/ec9cc6a6fdd3.gif&amp;ei=5stwTa7kHsrrOe3f1L4G&amp;zoom=1&amp;w=583&amp;h=428&amp;iact=rc&amp;dur=203&amp;oei=7spwTc_jLIzEsgbG7_nxBw&amp;page=5&amp;tbnh=130&amp;tbnw=170&amp;start=57&amp;ndsp=17&amp;ved=1t:429,r:3,s:57&amp;tx=84&amp;ty=56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content.foto.mail.ru/mail/box1958/_blogs/i-12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572164" cy="457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nixclub.com/uploads/80408/img-280913-bfed786b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215106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029.radikal.ru/1004/05/9dd47cae4c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786478" cy="485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mg1.liveinternet.ru/images/attach/c/1/57/762/57762254_0_1ca1a_b6dcdbcb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786478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s52.radikal.ru/i138/1004/3a/475ebeeee45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6000792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media.win.online.ua/d1/004/043/244/4a9e345d6f7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572296" cy="46434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 и поговорки.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Загадки.</a:t>
            </a:r>
            <a:endParaRPr lang="ru-RU" dirty="0"/>
          </a:p>
        </p:txBody>
      </p:sp>
      <p:pic>
        <p:nvPicPr>
          <p:cNvPr id="3" name="wfFflbabs9uaJM:b" descr="http://t3.gstatic.com/images?q=tbn:ANd9GcTC7-_7Hu3SghIGFKl0Z65Ne0FYqBHEyXgMIg_V0h8Cvhd8zmzKdxZye_xW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Русское чаепитие.</a:t>
            </a:r>
            <a:endParaRPr lang="ru-RU" dirty="0"/>
          </a:p>
        </p:txBody>
      </p:sp>
      <p:pic>
        <p:nvPicPr>
          <p:cNvPr id="3" name="il_fi" descr="http://img12.nnm.ru/b/d/6/b/3/b92846618bab9d3840858b4a5b8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28787"/>
            <a:ext cx="4857784" cy="4129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t2.gstatic.com/images?q=tbn:ANd9GcQeI-oJkRRq8MTkLC-Y3bvzOk_yrnyiR0af_3TY7_i44bXkHdj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929222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content.foto.mail.ru/mail/sem-ana54/_blogs/i-6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Чайком побаловаться.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вместе интересно.</a:t>
            </a:r>
            <a:br>
              <a:rPr lang="ru-RU" dirty="0" smtClean="0"/>
            </a:br>
            <a:r>
              <a:rPr lang="ru-RU" dirty="0" smtClean="0"/>
              <a:t>Культура чаепития.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897" y="1571612"/>
            <a:ext cx="7154565" cy="49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24ZPO2g9cUTNM:l" descr="http://t1.gstatic.com/images?q=tbn:ANd9GcT3VjV9bA_NQ4iFBDW9fnPp95fa67ofsPkjB-gVP8s1qt87kptbLwg2acE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BYtX1ZI8H--fM:l" descr="http://t1.gstatic.com/images?q=tbn:ANd9GcQuJAW6olcpJPypv2q3oMiHyZZOZP0PUTJ8mDj9d4D6ZOIoSkvlZWr0eooM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5mtSAR0FmeJwM:b" descr="http://t1.gstatic.com/images?q=tbn:ANd9GcR3bnOD2L7sG1FmuwJs8D8q6OKa2PNEHwsYNwHact198UYc6djdoX4IWYXD4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71546"/>
            <a:ext cx="5357850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k7yfszJt6YqXM:b" descr="http://t2.gstatic.com/images?q=tbn:ANd9GcQ2mlSWPeqBWhqHRru8_QU_7n3Nhjfs3-yg7zsQIN1pNqgelPHd3dQTpOGc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000396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l_fi" descr="http://img0.liveinternet.ru/images/attach/c/1/59/853/59853065_ovale_bleu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7181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RQXHvbDsf2ENM:b" descr="http://t3.gstatic.com/images?q=tbn:ANd9GcTPyphYg-YeMYZg17JkUo_yVWxsLqDM0IfsxdBaqaAmId9v8y0SRY0JNZQ_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286411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епити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557216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887" y="571500"/>
            <a:ext cx="6372225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3011486"/>
          </a:xfrm>
        </p:spPr>
        <p:txBody>
          <a:bodyPr>
            <a:normAutofit/>
          </a:bodyPr>
          <a:lstStyle/>
          <a:p>
            <a:r>
              <a:rPr lang="ru-RU" sz="3600" dirty="0"/>
              <a:t>Если холодно, чай Вас согреет.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Если </a:t>
            </a:r>
            <a:r>
              <a:rPr lang="ru-RU" sz="3600" dirty="0"/>
              <a:t>Вам жарко, он Вас охладит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Если у Вас настроение подавленное - он Вас подбодрит, </a:t>
            </a:r>
            <a:r>
              <a:rPr lang="ru-RU" sz="3600" dirty="0" smtClean="0"/>
              <a:t>если </a:t>
            </a:r>
            <a:r>
              <a:rPr lang="ru-RU" sz="3600" dirty="0"/>
              <a:t>Вы возбуждены – он Вас </a:t>
            </a:r>
            <a:r>
              <a:rPr lang="ru-RU" sz="3600" dirty="0" smtClean="0"/>
              <a:t>успокоит.</a:t>
            </a:r>
            <a:endParaRPr lang="ru-RU" sz="3600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929222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Китайская церемония чаепития.</a:t>
            </a:r>
            <a:endParaRPr lang="ru-RU" dirty="0"/>
          </a:p>
        </p:txBody>
      </p:sp>
      <p:pic>
        <p:nvPicPr>
          <p:cNvPr id="3" name="il_fi" descr="http://img1.liveinternet.ru/images/attach/c/1/61/798/61798262_1279731640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857916" cy="4357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nashkiev.ua/style/u/afisha/6751/big_pos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42955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travel.avrora-ekt.ru/kitay/index.files/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64373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travel.avrora-ekt.ru/kitay/index.files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715172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pics.livejournal.com/komninus/pic/00158wf0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35798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</a:t>
            </a:r>
            <a:r>
              <a:rPr lang="ru-RU" dirty="0"/>
              <a:t>– это богатейшая </a:t>
            </a:r>
            <a:r>
              <a:rPr lang="ru-RU" dirty="0" smtClean="0"/>
              <a:t>аптека.</a:t>
            </a:r>
            <a:endParaRPr lang="ru-RU" dirty="0"/>
          </a:p>
        </p:txBody>
      </p:sp>
      <p:pic>
        <p:nvPicPr>
          <p:cNvPr id="3" name="il_fi" descr="http://img1.liveinternet.ru/images/attach/c/1/63/674/63674650_1283763115_F200507081633470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14474"/>
            <a:ext cx="4500593" cy="448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Нам вместе интересно. Культура чаепития.</vt:lpstr>
      <vt:lpstr>Если холодно, чай Вас согреет.  Если Вам жарко, он Вас охладит.  Если у Вас настроение подавленное - он Вас подбодрит, если Вы возбуждены – он Вас успокоит.</vt:lpstr>
      <vt:lpstr>Китайская церемония чаепития.</vt:lpstr>
      <vt:lpstr>Слайд 5</vt:lpstr>
      <vt:lpstr>Слайд 6</vt:lpstr>
      <vt:lpstr>Слайд 7</vt:lpstr>
      <vt:lpstr>Слайд 8</vt:lpstr>
      <vt:lpstr>Чай – это богатейшая аптека.</vt:lpstr>
      <vt:lpstr>Слайд 10</vt:lpstr>
      <vt:lpstr>Слайд 11</vt:lpstr>
      <vt:lpstr>Слайд 12</vt:lpstr>
      <vt:lpstr>Слайд 13</vt:lpstr>
      <vt:lpstr>Слайд 14</vt:lpstr>
      <vt:lpstr>Пословицы  и поговорки.</vt:lpstr>
      <vt:lpstr>Загадки.</vt:lpstr>
      <vt:lpstr>Русское чаепитие.</vt:lpstr>
      <vt:lpstr>Слайд 18</vt:lpstr>
      <vt:lpstr>Чайком побаловаться.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Кир5ич</dc:creator>
  <cp:lastModifiedBy>Admin</cp:lastModifiedBy>
  <cp:revision>6</cp:revision>
  <dcterms:created xsi:type="dcterms:W3CDTF">2011-03-07T14:56:17Z</dcterms:created>
  <dcterms:modified xsi:type="dcterms:W3CDTF">2012-02-08T06:34:05Z</dcterms:modified>
</cp:coreProperties>
</file>