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A06A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FCA171-D990-46D9-9C6E-A7E8E4C2FF32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68DD43-76DE-4D33-9281-C1F45FC9C1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Конкурс мультимедиа презентаций 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по физике и астрономии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rgbClr val="FFFFCC"/>
                </a:solidFill>
                <a:latin typeface="+mn-lt"/>
              </a:rPr>
              <a:t>«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Я познаю мир</a:t>
            </a:r>
            <a:r>
              <a:rPr lang="ru-RU" sz="3200" dirty="0" smtClean="0">
                <a:solidFill>
                  <a:srgbClr val="FFFFCC"/>
                </a:solidFill>
                <a:latin typeface="+mn-lt"/>
              </a:rPr>
              <a:t>» </a:t>
            </a:r>
            <a:endParaRPr lang="ru-RU" sz="32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  <a:cs typeface="Browallia New" pitchFamily="34" charset="-34"/>
              </a:rPr>
              <a:t>г. Балтийск </a:t>
            </a:r>
            <a:endParaRPr lang="ru-RU" dirty="0" smtClean="0">
              <a:latin typeface="Cambria" pitchFamily="18" charset="0"/>
              <a:cs typeface="Browallia New" pitchFamily="34" charset="-34"/>
            </a:endParaRPr>
          </a:p>
          <a:p>
            <a:pPr algn="ctr"/>
            <a:r>
              <a:rPr lang="ru-RU" dirty="0" smtClean="0">
                <a:latin typeface="Cambria" pitchFamily="18" charset="0"/>
                <a:cs typeface="Browallia New" pitchFamily="34" charset="-34"/>
              </a:rPr>
              <a:t>МБОУ </a:t>
            </a:r>
            <a:r>
              <a:rPr lang="ru-RU" dirty="0" smtClean="0">
                <a:latin typeface="Cambria" pitchFamily="18" charset="0"/>
                <a:cs typeface="Browallia New" pitchFamily="34" charset="-34"/>
              </a:rPr>
              <a:t>гимназия №</a:t>
            </a:r>
            <a:r>
              <a:rPr lang="ru-RU" dirty="0" smtClean="0">
                <a:latin typeface="Cambria" pitchFamily="18" charset="0"/>
                <a:cs typeface="Browallia New" pitchFamily="34" charset="-34"/>
              </a:rPr>
              <a:t>7</a:t>
            </a:r>
            <a:endParaRPr lang="ru-RU" dirty="0" smtClean="0">
              <a:latin typeface="Cambria" pitchFamily="18" charset="0"/>
              <a:cs typeface="Browallia New" pitchFamily="34" charset="-34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236296" y="0"/>
            <a:ext cx="1907704" cy="1611560"/>
          </a:xfrm>
          <a:prstGeom prst="rect">
            <a:avLst/>
          </a:prstGeom>
        </p:spPr>
      </p:pic>
      <p:pic>
        <p:nvPicPr>
          <p:cNvPr id="13315" name="Picture 3" descr="F:\cUqw8WjI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432048"/>
          </a:xfrm>
        </p:spPr>
        <p:txBody>
          <a:bodyPr/>
          <a:lstStyle/>
          <a:p>
            <a:pPr algn="ctr"/>
            <a:r>
              <a:rPr lang="ru-RU" sz="4000" dirty="0" smtClean="0"/>
              <a:t>ФОТООТЧЕТ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ерда\Documents\2012-2013\2 муниципальный конкурс Я познаю мир\_MG_6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377952" cy="506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C:\Users\Герда\Documents\2012-2013\2 муниципальный конкурс Я познаю мир\_MG_6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377952" cy="506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432048"/>
          </a:xfrm>
        </p:spPr>
        <p:txBody>
          <a:bodyPr/>
          <a:lstStyle/>
          <a:p>
            <a:pPr algn="ctr"/>
            <a:r>
              <a:rPr lang="ru-RU" sz="4000" dirty="0" smtClean="0"/>
              <a:t>ФОТООТЧЕТ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Герда\Documents\2012-2013\2 муниципальный конкурс Я познаю мир\IMG_6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980728"/>
            <a:ext cx="45365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Герда\Documents\2012-2013\2 муниципальный конкурс Я познаю мир\IMG_6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68960"/>
            <a:ext cx="507656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8368"/>
            <a:ext cx="8434136" cy="54633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Организаторы конкурса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«Я познаю мир»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7772400" cy="15097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Управление образования администрации БМР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Муниципальное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бюджетное общеобразовательное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учреждение гимназия №7 г. Балтийска</a:t>
            </a:r>
          </a:p>
          <a:p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179512" y="4869160"/>
            <a:ext cx="2880320" cy="18002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Начальник управления образования администрации БМР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Гикс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Тамара Александровна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203848" y="4797152"/>
            <a:ext cx="2307704" cy="18002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Директор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МБОУ гимназии №7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г. Балтийска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Федорова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Нина Ивановна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" name="Picture 1" descr="C:\Users\Герда\Documents\2012-2013\конкурс Эврика 2012\IMG_49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348880"/>
            <a:ext cx="1908212" cy="25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ap="sq" cmpd="sng" algn="ctr">
            <a:noFill/>
            <a:prstDash val="solid"/>
            <a:miter lim="800000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9" descr="IMG_62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96519" y="2691913"/>
            <a:ext cx="2486267" cy="180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Текст 6"/>
          <p:cNvSpPr txBox="1">
            <a:spLocks/>
          </p:cNvSpPr>
          <p:nvPr/>
        </p:nvSpPr>
        <p:spPr>
          <a:xfrm>
            <a:off x="6084168" y="4869160"/>
            <a:ext cx="2743200" cy="14478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Директор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 Информационного Центра по атомной энергии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г. Калининграда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Старунова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Ирина Владимировна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5" name="Picture 3" descr="C:\Users\Герда\Documents\2012-2013\конкурс Эврика 2012\IMG_49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2276872"/>
            <a:ext cx="1944217" cy="259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ap="sq" cmpd="sng" algn="ctr">
            <a:noFill/>
            <a:prstDash val="solid"/>
            <a:miter lim="800000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906376"/>
          </a:xfrm>
        </p:spPr>
        <p:txBody>
          <a:bodyPr/>
          <a:lstStyle/>
          <a:p>
            <a:r>
              <a:rPr lang="ru-RU" dirty="0" smtClean="0"/>
              <a:t>Жюри конкурса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4752528" cy="15097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Председатель жюри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Г.А. Лопушнян, к.п.н., учитель физики МОУ гимназии г. Балтийска </a:t>
            </a:r>
          </a:p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Члены жюри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С.Е. Старикова., учитель физики МБОУ СОШ №4 г. Балтийска,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Г.И. Ефимова, учитель физики МБОУ СОШ №8 г. Приморска,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С.А. Полын, учитель физики МОУ лицея  №1 г. Балтийска,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Т.Н.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Выдолоб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учитель физики МБОУ СОШ №6 г. Балтийска,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К.М. Синева, учитель физики МБОУ СОШ №5 г. Балтийска.</a:t>
            </a:r>
            <a:endParaRPr lang="ru-RU" sz="2000" dirty="0"/>
          </a:p>
        </p:txBody>
      </p:sp>
      <p:pic>
        <p:nvPicPr>
          <p:cNvPr id="16386" name="Picture 2" descr="C:\Users\Герда\Documents\2012-2013\2 муниципальный конкурс Я познаю мир\IMG_6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452" y="1340769"/>
            <a:ext cx="35643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Герда\Documents\2012-2013\2 муниципальный конкурс Я познаю мир\IMG_6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3"/>
            <a:ext cx="36004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 этом году в муниципальную комиссию поступило 12 работ из 5 учебных заведений БМР: МБОУ лицей №1,  МБОУ СОШ №4, МБОУ СОШ №5, МБОУ СОШ №6 и МБОУ гимназии №7.  Работы были представлены по предметам физика и астрономия в трех номинациях: «Я познаю этот мир», «Последние научные достижения», «По страницам школьного учебника».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24936" cy="8343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a typeface="Calibri"/>
                <a:cs typeface="Times New Roman"/>
              </a:rPr>
              <a:t>Результаты </a:t>
            </a:r>
            <a:r>
              <a:rPr lang="en-US" sz="2400" dirty="0" smtClean="0">
                <a:ea typeface="Calibri"/>
                <a:cs typeface="Times New Roman"/>
              </a:rPr>
              <a:t>II</a:t>
            </a:r>
            <a:r>
              <a:rPr lang="ru-RU" sz="2400" dirty="0" smtClean="0">
                <a:ea typeface="Calibri"/>
                <a:cs typeface="Times New Roman"/>
              </a:rPr>
              <a:t> Муниципального конкурс мультимедиа презентаций  по физике и астрономии «Я познаю мир - 2013»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4176464"/>
          </a:xfrm>
        </p:spPr>
        <p:txBody>
          <a:bodyPr>
            <a:normAutofit/>
          </a:bodyPr>
          <a:lstStyle/>
          <a:p>
            <a:r>
              <a:rPr lang="ru-RU" b="1" dirty="0" smtClean="0"/>
              <a:t>Номинация «Я познаю мир» </a:t>
            </a:r>
            <a:endParaRPr lang="ru-RU" dirty="0" smtClean="0"/>
          </a:p>
          <a:p>
            <a:r>
              <a:rPr lang="ru-RU" b="1" dirty="0" smtClean="0"/>
              <a:t>1место</a:t>
            </a:r>
            <a:r>
              <a:rPr lang="ru-RU" dirty="0" smtClean="0"/>
              <a:t> - </a:t>
            </a:r>
            <a:r>
              <a:rPr lang="ru-RU" dirty="0" err="1" smtClean="0"/>
              <a:t>Халиманчик</a:t>
            </a:r>
            <a:r>
              <a:rPr lang="ru-RU" dirty="0" smtClean="0"/>
              <a:t> Александр,  </a:t>
            </a:r>
            <a:r>
              <a:rPr lang="ru-RU" dirty="0" err="1" smtClean="0"/>
              <a:t>Халиманчик</a:t>
            </a:r>
            <a:r>
              <a:rPr lang="ru-RU" dirty="0" smtClean="0"/>
              <a:t> Анатолий, учащиеся 9 класса МБОУ СОШ №5 «Оптические иллюзии»;</a:t>
            </a:r>
          </a:p>
          <a:p>
            <a:r>
              <a:rPr lang="ru-RU" b="1" dirty="0" smtClean="0"/>
              <a:t>2 место</a:t>
            </a:r>
            <a:r>
              <a:rPr lang="ru-RU" dirty="0" smtClean="0"/>
              <a:t> - Литвинов Антон, </a:t>
            </a:r>
            <a:r>
              <a:rPr lang="ru-RU" dirty="0" err="1" smtClean="0"/>
              <a:t>Куранов</a:t>
            </a:r>
            <a:r>
              <a:rPr lang="ru-RU" dirty="0" smtClean="0"/>
              <a:t> Эдуард, учащиеся 11 класса МБОУ СОШ №5«Как видят животные»;</a:t>
            </a:r>
          </a:p>
          <a:p>
            <a:r>
              <a:rPr lang="ru-RU" b="1" dirty="0" smtClean="0"/>
              <a:t>2 место</a:t>
            </a:r>
            <a:r>
              <a:rPr lang="ru-RU" dirty="0" smtClean="0"/>
              <a:t> - </a:t>
            </a:r>
            <a:r>
              <a:rPr lang="ru-RU" dirty="0" err="1" smtClean="0"/>
              <a:t>Васильская</a:t>
            </a:r>
            <a:r>
              <a:rPr lang="ru-RU" dirty="0" smtClean="0"/>
              <a:t> Анастасия, учащаяся 11 класса МБОУ лицей № 1, «Кот Шрёдингера»;</a:t>
            </a:r>
          </a:p>
          <a:p>
            <a:r>
              <a:rPr lang="ru-RU" b="1" dirty="0" smtClean="0"/>
              <a:t>3 место</a:t>
            </a:r>
            <a:r>
              <a:rPr lang="ru-RU" dirty="0" smtClean="0"/>
              <a:t> - Гончаренко Ксения, учащаяся 11 класса МБОУ лицей № 1, «Вечный двигатель»;</a:t>
            </a:r>
          </a:p>
          <a:p>
            <a:r>
              <a:rPr lang="ru-RU" b="1" dirty="0" smtClean="0"/>
              <a:t>3 место</a:t>
            </a:r>
            <a:r>
              <a:rPr lang="ru-RU" dirty="0" smtClean="0"/>
              <a:t> - Назарова Зарина, учащаяся 11 класса МБОУ СОШ №4, «Движущие силы смерча».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24936" cy="8343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a typeface="Calibri"/>
                <a:cs typeface="Times New Roman"/>
              </a:rPr>
              <a:t>Результаты </a:t>
            </a:r>
            <a:r>
              <a:rPr lang="en-US" sz="2400" dirty="0" smtClean="0">
                <a:ea typeface="Calibri"/>
                <a:cs typeface="Times New Roman"/>
              </a:rPr>
              <a:t>II</a:t>
            </a:r>
            <a:r>
              <a:rPr lang="ru-RU" sz="2400" dirty="0" smtClean="0">
                <a:ea typeface="Calibri"/>
                <a:cs typeface="Times New Roman"/>
              </a:rPr>
              <a:t> Муниципального конкурс мультимедиа презентаций  по физике и астрономии «Я познаю мир - 2013»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7772400" cy="2592288"/>
          </a:xfrm>
        </p:spPr>
        <p:txBody>
          <a:bodyPr>
            <a:normAutofit/>
          </a:bodyPr>
          <a:lstStyle/>
          <a:p>
            <a:r>
              <a:rPr lang="ru-RU" b="1" dirty="0" smtClean="0"/>
              <a:t>Номинация:</a:t>
            </a:r>
            <a:r>
              <a:rPr lang="ru-RU" dirty="0" smtClean="0"/>
              <a:t> </a:t>
            </a:r>
            <a:r>
              <a:rPr lang="ru-RU" b="1" dirty="0" smtClean="0"/>
              <a:t>«Научные достижения»</a:t>
            </a:r>
            <a:endParaRPr lang="ru-RU" dirty="0" smtClean="0"/>
          </a:p>
          <a:p>
            <a:r>
              <a:rPr lang="ru-RU" b="1" dirty="0" smtClean="0"/>
              <a:t>1 место</a:t>
            </a:r>
            <a:r>
              <a:rPr lang="ru-RU" dirty="0" smtClean="0"/>
              <a:t> - </a:t>
            </a:r>
            <a:r>
              <a:rPr lang="ru-RU" dirty="0" err="1" smtClean="0"/>
              <a:t>Хижинский</a:t>
            </a:r>
            <a:r>
              <a:rPr lang="ru-RU" dirty="0" smtClean="0"/>
              <a:t> Илья, ученик 9  класса МБОУ гимназия №7 «Искусственный разум»;</a:t>
            </a:r>
          </a:p>
          <a:p>
            <a:r>
              <a:rPr lang="ru-RU" b="1" dirty="0" smtClean="0"/>
              <a:t>2 место</a:t>
            </a:r>
            <a:r>
              <a:rPr lang="ru-RU" dirty="0" smtClean="0"/>
              <a:t> - </a:t>
            </a:r>
            <a:r>
              <a:rPr lang="ru-RU" dirty="0" err="1" smtClean="0"/>
              <a:t>Вамбольт</a:t>
            </a:r>
            <a:r>
              <a:rPr lang="ru-RU" dirty="0" smtClean="0"/>
              <a:t> Эмма, Романовская Анастасия, ученицы 10 класса МБОУ гимназия №7 «Достижения ядерной физики».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a typeface="Calibri"/>
                <a:cs typeface="Times New Roman"/>
              </a:rPr>
              <a:t>Результаты </a:t>
            </a:r>
            <a:r>
              <a:rPr lang="en-US" sz="2400" dirty="0" smtClean="0">
                <a:ea typeface="Calibri"/>
                <a:cs typeface="Times New Roman"/>
              </a:rPr>
              <a:t>II</a:t>
            </a:r>
            <a:r>
              <a:rPr lang="ru-RU" sz="2400" dirty="0" smtClean="0">
                <a:ea typeface="Calibri"/>
                <a:cs typeface="Times New Roman"/>
              </a:rPr>
              <a:t> Муниципального конкурс мультимедиа презентаций  по физике и астрономии «Я познаю мир - 2013»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3888432"/>
          </a:xfrm>
        </p:spPr>
        <p:txBody>
          <a:bodyPr>
            <a:normAutofit/>
          </a:bodyPr>
          <a:lstStyle/>
          <a:p>
            <a:r>
              <a:rPr lang="ru-RU" b="1" dirty="0" smtClean="0"/>
              <a:t>Номинация:</a:t>
            </a:r>
            <a:r>
              <a:rPr lang="ru-RU" dirty="0" smtClean="0"/>
              <a:t> </a:t>
            </a:r>
            <a:r>
              <a:rPr lang="ru-RU" b="1" dirty="0" smtClean="0"/>
              <a:t>«По страницам школьного учебника»</a:t>
            </a:r>
            <a:endParaRPr lang="ru-RU" dirty="0" smtClean="0"/>
          </a:p>
          <a:p>
            <a:r>
              <a:rPr lang="ru-RU" b="1" dirty="0" smtClean="0"/>
              <a:t>1 место</a:t>
            </a:r>
            <a:r>
              <a:rPr lang="ru-RU" dirty="0" smtClean="0"/>
              <a:t> - </a:t>
            </a:r>
            <a:r>
              <a:rPr lang="ru-RU" dirty="0" err="1" smtClean="0"/>
              <a:t>Ступчик</a:t>
            </a:r>
            <a:r>
              <a:rPr lang="ru-RU" dirty="0" smtClean="0"/>
              <a:t> Валерия, </a:t>
            </a:r>
            <a:r>
              <a:rPr lang="ru-RU" dirty="0" err="1" smtClean="0"/>
              <a:t>Непоп</a:t>
            </a:r>
            <a:r>
              <a:rPr lang="ru-RU" dirty="0" smtClean="0"/>
              <a:t> Альбина, учащиеся 11 класса МБОУ СОШ №6 «Излучение и спектры»; </a:t>
            </a:r>
          </a:p>
          <a:p>
            <a:r>
              <a:rPr lang="ru-RU" b="1" dirty="0" smtClean="0"/>
              <a:t>2 место</a:t>
            </a:r>
            <a:r>
              <a:rPr lang="ru-RU" dirty="0" smtClean="0"/>
              <a:t> - Семенова Анастасия, ученица 11 класса МБОУ гимназия №7«Все законы света»;</a:t>
            </a:r>
          </a:p>
          <a:p>
            <a:r>
              <a:rPr lang="ru-RU" b="1" dirty="0" smtClean="0"/>
              <a:t>3 место</a:t>
            </a:r>
            <a:r>
              <a:rPr lang="ru-RU" dirty="0" smtClean="0"/>
              <a:t>- Стефанович Юлия, ученица 11 класса МБОУ СОШ №4«Линзы»;</a:t>
            </a:r>
          </a:p>
          <a:p>
            <a:r>
              <a:rPr lang="ru-RU" b="1" dirty="0" smtClean="0"/>
              <a:t>3 место</a:t>
            </a:r>
            <a:r>
              <a:rPr lang="ru-RU" dirty="0" smtClean="0"/>
              <a:t>- </a:t>
            </a:r>
            <a:r>
              <a:rPr lang="ru-RU" dirty="0" err="1" smtClean="0"/>
              <a:t>Насибулина</a:t>
            </a:r>
            <a:r>
              <a:rPr lang="ru-RU" dirty="0" smtClean="0"/>
              <a:t> Эльвира, ученица 11 класса МБОУ СОШ №4,«Галилео Галилей».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368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a typeface="Calibri"/>
                <a:cs typeface="Times New Roman"/>
              </a:rPr>
              <a:t>Результаты </a:t>
            </a:r>
            <a:r>
              <a:rPr lang="en-US" sz="2400" dirty="0" smtClean="0">
                <a:ea typeface="Calibri"/>
                <a:cs typeface="Times New Roman"/>
              </a:rPr>
              <a:t>II</a:t>
            </a:r>
            <a:r>
              <a:rPr lang="ru-RU" sz="2400" dirty="0" smtClean="0">
                <a:ea typeface="Calibri"/>
                <a:cs typeface="Times New Roman"/>
              </a:rPr>
              <a:t> Муниципального конкурс мультимедиа презентаций  по физике и астрономии «Я познаю мир - 2013»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1944216"/>
          </a:xfrm>
        </p:spPr>
        <p:txBody>
          <a:bodyPr>
            <a:normAutofit/>
          </a:bodyPr>
          <a:lstStyle/>
          <a:p>
            <a:r>
              <a:rPr lang="ru-RU" b="1" dirty="0" smtClean="0"/>
              <a:t>Номинация: «Астрономия» </a:t>
            </a:r>
          </a:p>
          <a:p>
            <a:r>
              <a:rPr lang="ru-RU" b="1" dirty="0" smtClean="0"/>
              <a:t>Колобова Злата</a:t>
            </a:r>
            <a:r>
              <a:rPr lang="ru-RU" dirty="0" smtClean="0"/>
              <a:t>, ученица 9 класса МБОУ лицей № 1 награждена Дипломом за разработку игры для учащихся по астрономии «Звездный марафон».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432048"/>
          </a:xfrm>
        </p:spPr>
        <p:txBody>
          <a:bodyPr/>
          <a:lstStyle/>
          <a:p>
            <a:pPr algn="ctr"/>
            <a:r>
              <a:rPr lang="ru-RU" sz="4000" dirty="0" smtClean="0"/>
              <a:t>ФОТООТЧЕТ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Герда\Documents\2012-2013\2 муниципальный конкурс Я познаю мир\_MG_6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521968" cy="528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C:\Users\Герда\Documents\2012-2013\2 муниципальный конкурс Я познаю мир\_MG_6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596" y="1124744"/>
            <a:ext cx="355239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1097</TotalTime>
  <Words>539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Конкурс мультимедиа презентаций  по физике и астрономии «Я познаю мир» </vt:lpstr>
      <vt:lpstr>Организаторы конкурса «Я познаю мир»</vt:lpstr>
      <vt:lpstr>Жюри конкурса</vt:lpstr>
      <vt:lpstr>Слайд 4</vt:lpstr>
      <vt:lpstr>Результаты II Муниципального конкурс мультимедиа презентаций  по физике и астрономии «Я познаю мир - 2013»</vt:lpstr>
      <vt:lpstr>Результаты II Муниципального конкурс мультимедиа презентаций  по физике и астрономии «Я познаю мир - 2013»</vt:lpstr>
      <vt:lpstr>Результаты II Муниципального конкурс мультимедиа презентаций  по физике и астрономии «Я познаю мир - 2013»</vt:lpstr>
      <vt:lpstr>Результаты II Муниципального конкурс мультимедиа презентаций  по физике и астрономии «Я познаю мир - 2013»</vt:lpstr>
      <vt:lpstr>ФОТООТЧЕТ</vt:lpstr>
      <vt:lpstr>ФОТООТЧЕТ</vt:lpstr>
      <vt:lpstr>ФОТООТЧЕТ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мультимедиа презентаций  по физике и астрономии «Я познаю мир» </dc:title>
  <dc:creator>Герда</dc:creator>
  <cp:lastModifiedBy>Герда</cp:lastModifiedBy>
  <cp:revision>10</cp:revision>
  <dcterms:created xsi:type="dcterms:W3CDTF">2013-04-19T17:00:00Z</dcterms:created>
  <dcterms:modified xsi:type="dcterms:W3CDTF">2013-04-20T11:17:53Z</dcterms:modified>
</cp:coreProperties>
</file>