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7" r:id="rId13"/>
    <p:sldId id="268" r:id="rId14"/>
    <p:sldId id="266" r:id="rId15"/>
    <p:sldId id="269" r:id="rId16"/>
    <p:sldId id="270" r:id="rId17"/>
    <p:sldId id="271" r:id="rId18"/>
    <p:sldId id="272" r:id="rId19"/>
    <p:sldId id="274" r:id="rId20"/>
    <p:sldId id="275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7C5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2" autoAdjust="0"/>
    <p:restoredTop sz="94587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5C6C-28DE-4D8B-86C7-6719CA5948C1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292B-D9DF-4E41-87F1-C7536283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5C6C-28DE-4D8B-86C7-6719CA5948C1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292B-D9DF-4E41-87F1-C7536283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5C6C-28DE-4D8B-86C7-6719CA5948C1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292B-D9DF-4E41-87F1-C7536283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5C6C-28DE-4D8B-86C7-6719CA5948C1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292B-D9DF-4E41-87F1-C7536283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5C6C-28DE-4D8B-86C7-6719CA5948C1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292B-D9DF-4E41-87F1-C7536283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5C6C-28DE-4D8B-86C7-6719CA5948C1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292B-D9DF-4E41-87F1-C7536283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5C6C-28DE-4D8B-86C7-6719CA5948C1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292B-D9DF-4E41-87F1-C7536283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5C6C-28DE-4D8B-86C7-6719CA5948C1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292B-D9DF-4E41-87F1-C7536283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5C6C-28DE-4D8B-86C7-6719CA5948C1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292B-D9DF-4E41-87F1-C7536283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5C6C-28DE-4D8B-86C7-6719CA5948C1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292B-D9DF-4E41-87F1-C7536283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5C6C-28DE-4D8B-86C7-6719CA5948C1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292B-D9DF-4E41-87F1-C7536283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A5C6C-28DE-4D8B-86C7-6719CA5948C1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E292B-D9DF-4E41-87F1-C7536283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Внеклассное мероприятие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«Выборы – это важно»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Классный руководитель 8А класса</a:t>
            </a:r>
          </a:p>
          <a:p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Ушанёва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Татьяна Владимировна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285728"/>
            <a:ext cx="5496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 общеобразовательное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 средняя школа №10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11100609451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1714512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928670"/>
            <a:ext cx="7307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 Дворянского собрания.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ctober_Manifesto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428736"/>
            <a:ext cx="4219815" cy="52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избирательный закон.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7076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о выборах в Учредительное собра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ние,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утвержденное в 1717году.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69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3810000" cy="509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214422"/>
            <a:ext cx="3814770" cy="482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5">
                <a:lumMod val="20000"/>
                <a:lumOff val="80000"/>
                <a:alpha val="59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современная избирательная система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ИЗБИРАТЕЛЛЬНОЕ   ПРАВО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АКТИВНОЕ                                                                                              ПАССИВНОЕ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(право  избирать  в  органы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власти)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(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  быть  избранным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органы  государственной  власти) 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Имеют  право  граждане, 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достигшие  18 лет, независимо	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 пола,  национальности, места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жительства. 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Лишены  этого  права: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лица,  не  достигшие  18 лет 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 находящиеся  в  местах лишения  свободы по  приговору  суда.  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  признанные  недееспособными.</a:t>
            </a:r>
          </a:p>
          <a:p>
            <a:pPr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571736" y="1857364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429256" y="1857364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ДЕМОКРАТИЧЕСКИЕ </a:t>
            </a:r>
            <a:b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ВЫБОРЫ - ЭТО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Конкурентные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выборы, т. е. все  политические  силы  и  кандидаты  имеют  возможность  вести  предвыборную  агитацию,  выступать  по  ТВ,  радио,  в  печати.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Периодические,  что  избавляет  общество  от  злоупотребления  властью  одной  политической  силой.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Представительные, т. е.  в  выборах  должно  участвовать  большое  количество  граждан.  Иначе  установится  власть  не  получившая  всеобщего  одобрения.    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lumMod val="20000"/>
                <a:lumOff val="80000"/>
                <a:alpha val="5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ПРИНЦИПЫ  УЧАСТИЯ  ГРАЖДАН  </a:t>
            </a:r>
            <a:br>
              <a:rPr lang="ru-RU" sz="4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 ВЫБОРАХ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Всеобщее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избирательное  право - избирать  могут  все,  кроме  категорий  граждан,  оговоренных  в  законе.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Равное  избирательное  право, т. е. один  человек - один  голос.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Прямое  избирательное  право, т. е. избиратель  голосует  «за»  или  «против»  кандидатов  непосредственно.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Тайное голосование, т. е.  исключается  контроль  за  волеизъявлениями  избирателей.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84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(присутствовало 24 уч-ся и 22 родителя)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1.Волнует ли вас ваше будущее?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а) Да </a:t>
            </a:r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                                  б) Нет </a:t>
            </a:r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2.Волнует ли вас судьба вашей страны?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а) Да      </a:t>
            </a:r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 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                           б) Нет </a:t>
            </a:r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3.Хотели бы вы принимать участие в её судьбе?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а) Да </a:t>
            </a:r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36                                  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б) Нет </a:t>
            </a:r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4.Если завтра будут выборы, вы пошли бы голосовать?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а) Да</a:t>
            </a:r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35                         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б) Нет  </a:t>
            </a: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5.Почему вы бы пошли или не пошли голосовать?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а) Это мой долг     </a:t>
            </a: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              б) Потому что все ходят </a:t>
            </a: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в) Не знаю      </a:t>
            </a: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                  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г) Понимаю, что надо, но лень идти </a:t>
            </a: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) Это ничего не изменит </a:t>
            </a: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    е) Неинтересно </a:t>
            </a: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Гражданская позиция, быть  активным жителем своей страны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 - 46</a:t>
            </a:r>
          </a:p>
          <a:p>
            <a:pPr>
              <a:buNone/>
            </a:pPr>
            <a:endParaRPr lang="ru-RU" sz="6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 - 0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zultat-vyborov-2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0"/>
            <a:ext cx="79257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24800E"/>
                </a:solidFill>
                <a:cs typeface="Aharoni" pitchFamily="2" charset="-79"/>
              </a:rPr>
              <a:t>Российская Федерация</a:t>
            </a:r>
            <a:endParaRPr lang="ru-RU" sz="6000" b="1" dirty="0">
              <a:cs typeface="Aharoni" pitchFamily="2" charset="-79"/>
            </a:endParaRPr>
          </a:p>
        </p:txBody>
      </p:sp>
      <p:pic>
        <p:nvPicPr>
          <p:cNvPr id="7" name="Рисунок 6" descr="map_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8715436" cy="5214974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143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Вспомним о давних демократических традициях нашего государства.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14290"/>
            <a:ext cx="49374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Новгородское вече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katerina_vek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320" y="1071546"/>
            <a:ext cx="3954398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71546"/>
            <a:ext cx="3929090" cy="5629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апреля 1785г. «Жалованная грамота дворянству»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238</Words>
  <Application>Microsoft Office PowerPoint</Application>
  <PresentationFormat>Экран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Внеклассное мероприятие «Выборы – это важно»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21 апреля 1785г. «Жалованная грамота дворянству»</vt:lpstr>
      <vt:lpstr>Слайд 10</vt:lpstr>
      <vt:lpstr>Первый избирательный закон. </vt:lpstr>
      <vt:lpstr>Слайд 12</vt:lpstr>
      <vt:lpstr>Слайд 13</vt:lpstr>
      <vt:lpstr>Слайд 14</vt:lpstr>
      <vt:lpstr>Слайд 15</vt:lpstr>
      <vt:lpstr>современная избирательная система </vt:lpstr>
      <vt:lpstr> ДЕМОКРАТИЧЕСКИЕ   ВЫБОРЫ - ЭТО </vt:lpstr>
      <vt:lpstr> ПРИНЦИПЫ  УЧАСТИЯ  ГРАЖДАН   В  ВЫБОРАХ </vt:lpstr>
      <vt:lpstr>Результаты анкетирования (присутствовало 24 уч-ся и 22 родителя)</vt:lpstr>
      <vt:lpstr>Гражданская позиция, быть  активным жителем своей страны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1</cp:lastModifiedBy>
  <cp:revision>12</cp:revision>
  <dcterms:created xsi:type="dcterms:W3CDTF">2011-11-30T18:31:57Z</dcterms:created>
  <dcterms:modified xsi:type="dcterms:W3CDTF">2011-01-01T06:51:33Z</dcterms:modified>
</cp:coreProperties>
</file>