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305" r:id="rId3"/>
    <p:sldId id="258" r:id="rId4"/>
    <p:sldId id="261" r:id="rId5"/>
    <p:sldId id="309" r:id="rId6"/>
    <p:sldId id="310" r:id="rId7"/>
    <p:sldId id="311" r:id="rId8"/>
    <p:sldId id="312" r:id="rId9"/>
    <p:sldId id="313" r:id="rId10"/>
    <p:sldId id="277" r:id="rId11"/>
    <p:sldId id="314" r:id="rId12"/>
    <p:sldId id="316" r:id="rId13"/>
    <p:sldId id="263" r:id="rId14"/>
    <p:sldId id="319" r:id="rId15"/>
    <p:sldId id="318" r:id="rId16"/>
    <p:sldId id="32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AB17-836A-4C2B-900B-109832F4400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B8BD-7A22-4281-901E-D39DF09F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86;&#1074;&#1072;&#1103;%20&#1087;&#1072;&#1087;&#1082;&#1072;\8.P.MAURAT%20-%20MAMA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76" y="500042"/>
            <a:ext cx="907652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Bookman Old Style" pitchFamily="18" charset="0"/>
              </a:rPr>
              <a:t>     </a:t>
            </a:r>
            <a:r>
              <a:rPr lang="ru-RU" sz="13000" b="1" dirty="0" smtClean="0">
                <a:solidFill>
                  <a:srgbClr val="C00000"/>
                </a:solidFill>
                <a:latin typeface="Bookman Old Style" pitchFamily="18" charset="0"/>
              </a:rPr>
              <a:t>50 лет</a:t>
            </a:r>
          </a:p>
          <a:p>
            <a:r>
              <a:rPr lang="ru-RU" sz="8800" dirty="0" smtClean="0">
                <a:latin typeface="Bookman Old Style" pitchFamily="18" charset="0"/>
              </a:rPr>
              <a:t> </a:t>
            </a:r>
            <a:r>
              <a:rPr lang="ru-RU" sz="6600" b="1" i="1" dirty="0" smtClean="0">
                <a:latin typeface="Bookman Old Style" pitchFamily="18" charset="0"/>
              </a:rPr>
              <a:t>первому полету </a:t>
            </a:r>
          </a:p>
          <a:p>
            <a:r>
              <a:rPr lang="ru-RU" sz="6600" b="1" i="1" dirty="0" smtClean="0">
                <a:latin typeface="Bookman Old Style" pitchFamily="18" charset="0"/>
              </a:rPr>
              <a:t>человека в космос.</a:t>
            </a:r>
            <a:endParaRPr lang="ru-RU" sz="6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Елена\Мои документы\Мои рисунки\Изображение\ГАГАРИН\Изображение 722.jpg"/>
          <p:cNvPicPr>
            <a:picLocks noChangeAspect="1" noChangeArrowheads="1"/>
          </p:cNvPicPr>
          <p:nvPr/>
        </p:nvPicPr>
        <p:blipFill>
          <a:blip r:embed="rId2" cstate="print"/>
          <a:srcRect t="2920"/>
          <a:stretch>
            <a:fillRect/>
          </a:stretch>
        </p:blipFill>
        <p:spPr bwMode="auto">
          <a:xfrm>
            <a:off x="1357290" y="1571612"/>
            <a:ext cx="785818" cy="714380"/>
          </a:xfrm>
          <a:prstGeom prst="rect">
            <a:avLst/>
          </a:prstGeom>
          <a:noFill/>
        </p:spPr>
      </p:pic>
      <p:pic>
        <p:nvPicPr>
          <p:cNvPr id="3074" name="Picture 2" descr="E:\гагарин\Изображение 723.jpg"/>
          <p:cNvPicPr>
            <a:picLocks noChangeAspect="1" noChangeArrowheads="1"/>
          </p:cNvPicPr>
          <p:nvPr/>
        </p:nvPicPr>
        <p:blipFill>
          <a:blip r:embed="rId3" cstate="print"/>
          <a:srcRect l="2097" t="602" r="2065" b="56780"/>
          <a:stretch>
            <a:fillRect/>
          </a:stretch>
        </p:blipFill>
        <p:spPr bwMode="auto">
          <a:xfrm>
            <a:off x="5715008" y="928670"/>
            <a:ext cx="571504" cy="928694"/>
          </a:xfrm>
          <a:prstGeom prst="rect">
            <a:avLst/>
          </a:prstGeom>
          <a:noFill/>
        </p:spPr>
      </p:pic>
      <p:pic>
        <p:nvPicPr>
          <p:cNvPr id="4" name="Picture 2" descr="C:\Documents and Settings\Елена\Мои документы\Мои рисунки\Изображение\ГАГАРИН\Изображение 727.jpg"/>
          <p:cNvPicPr>
            <a:picLocks noChangeAspect="1" noChangeArrowheads="1"/>
          </p:cNvPicPr>
          <p:nvPr/>
        </p:nvPicPr>
        <p:blipFill>
          <a:blip r:embed="rId4" cstate="print"/>
          <a:srcRect r="51624" b="55984"/>
          <a:stretch>
            <a:fillRect/>
          </a:stretch>
        </p:blipFill>
        <p:spPr bwMode="auto">
          <a:xfrm rot="407037">
            <a:off x="2355809" y="2724588"/>
            <a:ext cx="1231524" cy="790090"/>
          </a:xfrm>
          <a:prstGeom prst="rect">
            <a:avLst/>
          </a:prstGeom>
          <a:noFill/>
        </p:spPr>
      </p:pic>
      <p:pic>
        <p:nvPicPr>
          <p:cNvPr id="5" name="Picture 2" descr="C:\Documents and Settings\Елена\Мои документы\Мои рисунки\Изображение\ГАГАРИН\Изображение 727.jpg"/>
          <p:cNvPicPr>
            <a:picLocks noChangeAspect="1" noChangeArrowheads="1"/>
          </p:cNvPicPr>
          <p:nvPr/>
        </p:nvPicPr>
        <p:blipFill>
          <a:blip r:embed="rId5"/>
          <a:srcRect l="51496" b="55984"/>
          <a:stretch>
            <a:fillRect/>
          </a:stretch>
        </p:blipFill>
        <p:spPr bwMode="auto">
          <a:xfrm rot="901897">
            <a:off x="5732209" y="3503276"/>
            <a:ext cx="1277194" cy="104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E:\гагарин\3 (11).jpg"/>
          <p:cNvPicPr>
            <a:picLocks noChangeAspect="1" noChangeArrowheads="1"/>
          </p:cNvPicPr>
          <p:nvPr/>
        </p:nvPicPr>
        <p:blipFill>
          <a:blip r:embed="rId2" cstate="print"/>
          <a:srcRect l="16939" t="15909" r="21530" b="26562"/>
          <a:stretch>
            <a:fillRect/>
          </a:stretch>
        </p:blipFill>
        <p:spPr bwMode="auto">
          <a:xfrm>
            <a:off x="2000232" y="1643050"/>
            <a:ext cx="1071570" cy="928694"/>
          </a:xfrm>
          <a:prstGeom prst="rect">
            <a:avLst/>
          </a:prstGeom>
          <a:noFill/>
        </p:spPr>
      </p:pic>
      <p:pic>
        <p:nvPicPr>
          <p:cNvPr id="5124" name="Picture 4" descr="E:\гагарин\Изображение 737.jpg"/>
          <p:cNvPicPr>
            <a:picLocks noChangeAspect="1" noChangeArrowheads="1"/>
          </p:cNvPicPr>
          <p:nvPr/>
        </p:nvPicPr>
        <p:blipFill>
          <a:blip r:embed="rId3" cstate="print"/>
          <a:srcRect t="49989" r="4969"/>
          <a:stretch>
            <a:fillRect/>
          </a:stretch>
        </p:blipFill>
        <p:spPr bwMode="auto">
          <a:xfrm>
            <a:off x="6072198" y="1214422"/>
            <a:ext cx="714380" cy="64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гагарин\3 (16).jpg"/>
          <p:cNvPicPr>
            <a:picLocks noChangeAspect="1" noChangeArrowheads="1"/>
          </p:cNvPicPr>
          <p:nvPr/>
        </p:nvPicPr>
        <p:blipFill>
          <a:blip r:embed="rId2"/>
          <a:srcRect l="43715" t="64631" r="26123" b="15482"/>
          <a:stretch>
            <a:fillRect/>
          </a:stretch>
        </p:blipFill>
        <p:spPr bwMode="auto">
          <a:xfrm rot="10063279">
            <a:off x="1738868" y="1127411"/>
            <a:ext cx="1341465" cy="968220"/>
          </a:xfrm>
          <a:prstGeom prst="rect">
            <a:avLst/>
          </a:prstGeom>
          <a:noFill/>
        </p:spPr>
      </p:pic>
      <p:pic>
        <p:nvPicPr>
          <p:cNvPr id="6147" name="Picture 3" descr="E:\гагарин\3 (15).jpg"/>
          <p:cNvPicPr>
            <a:picLocks noChangeAspect="1" noChangeArrowheads="1"/>
          </p:cNvPicPr>
          <p:nvPr/>
        </p:nvPicPr>
        <p:blipFill>
          <a:blip r:embed="rId3"/>
          <a:srcRect l="39898" t="16619" r="31632" b="62074"/>
          <a:stretch>
            <a:fillRect/>
          </a:stretch>
        </p:blipFill>
        <p:spPr bwMode="auto">
          <a:xfrm>
            <a:off x="5429256" y="785794"/>
            <a:ext cx="1143008" cy="1428760"/>
          </a:xfrm>
          <a:prstGeom prst="rect">
            <a:avLst/>
          </a:prstGeom>
          <a:noFill/>
        </p:spPr>
      </p:pic>
      <p:pic>
        <p:nvPicPr>
          <p:cNvPr id="5" name="Picture 3" descr="E:\гагарин\3 (15).jpg"/>
          <p:cNvPicPr>
            <a:picLocks noChangeAspect="1" noChangeArrowheads="1"/>
          </p:cNvPicPr>
          <p:nvPr/>
        </p:nvPicPr>
        <p:blipFill>
          <a:blip r:embed="rId3"/>
          <a:srcRect l="7755" t="17329" r="62857" b="62074"/>
          <a:stretch>
            <a:fillRect/>
          </a:stretch>
        </p:blipFill>
        <p:spPr bwMode="auto">
          <a:xfrm>
            <a:off x="3643306" y="2886529"/>
            <a:ext cx="2071702" cy="97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Елена\Мои документы\Мои рисунки\Изображение\ГАГАРИН\Изображение 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496"/>
            <a:ext cx="235745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гагарин\3 (8).jpg"/>
          <p:cNvPicPr>
            <a:picLocks noChangeAspect="1" noChangeArrowheads="1"/>
          </p:cNvPicPr>
          <p:nvPr/>
        </p:nvPicPr>
        <p:blipFill>
          <a:blip r:embed="rId2" cstate="print"/>
          <a:srcRect l="22449" t="19460" r="17857" b="47159"/>
          <a:stretch>
            <a:fillRect/>
          </a:stretch>
        </p:blipFill>
        <p:spPr bwMode="auto">
          <a:xfrm>
            <a:off x="4429124" y="2857496"/>
            <a:ext cx="3000396" cy="214314"/>
          </a:xfrm>
          <a:prstGeom prst="rect">
            <a:avLst/>
          </a:prstGeom>
          <a:noFill/>
        </p:spPr>
      </p:pic>
      <p:pic>
        <p:nvPicPr>
          <p:cNvPr id="4" name="Picture 3" descr="E:\гагарин\3 (12).jpg"/>
          <p:cNvPicPr>
            <a:picLocks noChangeAspect="1" noChangeArrowheads="1"/>
          </p:cNvPicPr>
          <p:nvPr/>
        </p:nvPicPr>
        <p:blipFill>
          <a:blip r:embed="rId3" cstate="print"/>
          <a:srcRect l="14716" t="11189" r="23900" b="54903"/>
          <a:stretch>
            <a:fillRect/>
          </a:stretch>
        </p:blipFill>
        <p:spPr bwMode="auto">
          <a:xfrm rot="10800000">
            <a:off x="428596" y="1142984"/>
            <a:ext cx="928694" cy="928694"/>
          </a:xfrm>
          <a:prstGeom prst="rect">
            <a:avLst/>
          </a:prstGeom>
          <a:noFill/>
        </p:spPr>
      </p:pic>
      <p:pic>
        <p:nvPicPr>
          <p:cNvPr id="9220" name="Picture 4" descr="E:\гагарин\3 (13).jpg"/>
          <p:cNvPicPr>
            <a:picLocks noChangeAspect="1" noChangeArrowheads="1"/>
          </p:cNvPicPr>
          <p:nvPr/>
        </p:nvPicPr>
        <p:blipFill>
          <a:blip r:embed="rId4" cstate="print"/>
          <a:srcRect l="24285" t="54243" r="15102" b="15909"/>
          <a:stretch>
            <a:fillRect/>
          </a:stretch>
        </p:blipFill>
        <p:spPr bwMode="auto">
          <a:xfrm rot="10800000">
            <a:off x="1428726" y="3214686"/>
            <a:ext cx="1143009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Елена\Мои документы\Мои рисунки\Изображение\ГАГАРИН\Изображение 714.jpg"/>
          <p:cNvPicPr>
            <a:picLocks noChangeAspect="1" noChangeArrowheads="1"/>
          </p:cNvPicPr>
          <p:nvPr/>
        </p:nvPicPr>
        <p:blipFill>
          <a:blip r:embed="rId5" cstate="print"/>
          <a:srcRect b="54055"/>
          <a:stretch>
            <a:fillRect/>
          </a:stretch>
        </p:blipFill>
        <p:spPr bwMode="auto">
          <a:xfrm>
            <a:off x="5429256" y="785794"/>
            <a:ext cx="2143140" cy="28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гагарин\Изображение 720.jpg"/>
          <p:cNvPicPr>
            <a:picLocks noChangeAspect="1" noChangeArrowheads="1"/>
          </p:cNvPicPr>
          <p:nvPr/>
        </p:nvPicPr>
        <p:blipFill>
          <a:blip r:embed="rId2" cstate="print"/>
          <a:srcRect t="3912"/>
          <a:stretch>
            <a:fillRect/>
          </a:stretch>
        </p:blipFill>
        <p:spPr bwMode="auto">
          <a:xfrm>
            <a:off x="4260975" y="4071942"/>
            <a:ext cx="453901" cy="500066"/>
          </a:xfrm>
          <a:prstGeom prst="rect">
            <a:avLst/>
          </a:prstGeom>
          <a:noFill/>
        </p:spPr>
      </p:pic>
      <p:pic>
        <p:nvPicPr>
          <p:cNvPr id="8195" name="Picture 3" descr="E:\гагарин\Изображение 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714380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гагарин\3 (5).jpg"/>
          <p:cNvPicPr>
            <a:picLocks noChangeAspect="1" noChangeArrowheads="1"/>
          </p:cNvPicPr>
          <p:nvPr/>
        </p:nvPicPr>
        <p:blipFill>
          <a:blip r:embed="rId2"/>
          <a:srcRect l="21530" t="15909" r="19694" b="15909"/>
          <a:stretch>
            <a:fillRect/>
          </a:stretch>
        </p:blipFill>
        <p:spPr bwMode="auto">
          <a:xfrm>
            <a:off x="2714612" y="2428868"/>
            <a:ext cx="4286280" cy="192882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1428736"/>
            <a:ext cx="5696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12 АПРЕЛЯ 1961 ГОДА.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214686"/>
            <a:ext cx="2472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КОРАБЛЕ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«ВОСТОК»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72494" cy="110799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ДЕНЬ КОСМОНАВТИКИ</a:t>
            </a:r>
            <a:endParaRPr lang="ru-RU" sz="6600" b="1" i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6" name="Picture 5" descr="C:\Documents and Settings\1\Мои документы\Изображения\57472016_dcb46ee716d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3643315"/>
            <a:ext cx="2000264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лена\Мои документы\Мои рисунки\Изображение\ГАГАРИН\Изображение 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14818"/>
            <a:ext cx="192882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Елена\Мои документы\Мои рисунки\Изображение\ГАГАРИН\Изображение 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235745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1\Мои документы\Изображения\159650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2071702" cy="1357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8.P.MAURAT - M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лена\Мои документы\Мои рисунки\Изображение\Изображение 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00372"/>
            <a:ext cx="157163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агарин\Изображение 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785794"/>
            <a:ext cx="2571768" cy="292895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Елена\Мои документы\Мои рисунки\Изображение\Изображение 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2286016" cy="214314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324" y="2214554"/>
            <a:ext cx="626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Саратовский индустриальный техникум</a:t>
            </a:r>
            <a:endParaRPr lang="ru-RU" sz="2800" dirty="0"/>
          </a:p>
        </p:txBody>
      </p:sp>
      <p:pic>
        <p:nvPicPr>
          <p:cNvPr id="7170" name="Picture 2" descr="E:\гагарин\Изображение 717.jpg"/>
          <p:cNvPicPr>
            <a:picLocks noChangeAspect="1" noChangeArrowheads="1"/>
          </p:cNvPicPr>
          <p:nvPr/>
        </p:nvPicPr>
        <p:blipFill>
          <a:blip r:embed="rId2"/>
          <a:srcRect l="1643" r="68489" b="73695"/>
          <a:stretch>
            <a:fillRect/>
          </a:stretch>
        </p:blipFill>
        <p:spPr bwMode="auto">
          <a:xfrm>
            <a:off x="1285852" y="2071678"/>
            <a:ext cx="1609261" cy="642942"/>
          </a:xfrm>
          <a:prstGeom prst="rect">
            <a:avLst/>
          </a:prstGeom>
          <a:noFill/>
        </p:spPr>
      </p:pic>
      <p:pic>
        <p:nvPicPr>
          <p:cNvPr id="7171" name="Picture 3" descr="E:\гагарин\Изображение 717.jpg"/>
          <p:cNvPicPr>
            <a:picLocks noChangeAspect="1" noChangeArrowheads="1"/>
          </p:cNvPicPr>
          <p:nvPr/>
        </p:nvPicPr>
        <p:blipFill>
          <a:blip r:embed="rId2"/>
          <a:srcRect l="34134" r="1864" b="73344"/>
          <a:stretch>
            <a:fillRect/>
          </a:stretch>
        </p:blipFill>
        <p:spPr bwMode="auto">
          <a:xfrm>
            <a:off x="4572000" y="2928934"/>
            <a:ext cx="1643074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57562"/>
            <a:ext cx="2642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Ю.А.Гагарин- студент</a:t>
            </a:r>
          </a:p>
          <a:p>
            <a:r>
              <a:rPr lang="ru-RU" sz="1400" dirty="0" smtClean="0"/>
              <a:t> Саратовского индустриального </a:t>
            </a:r>
          </a:p>
          <a:p>
            <a:r>
              <a:rPr lang="ru-RU" sz="1400" dirty="0" smtClean="0"/>
              <a:t>техникума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gagari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071810"/>
            <a:ext cx="642942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Елена\Мои документы\Мои рисунки\Изображение\Изображение 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1285860"/>
            <a:ext cx="1000132" cy="714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32</Words>
  <PresentationFormat>Экран (4:3)</PresentationFormat>
  <Paragraphs>11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53</cp:revision>
  <dcterms:modified xsi:type="dcterms:W3CDTF">2013-04-26T18:11:41Z</dcterms:modified>
</cp:coreProperties>
</file>