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4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1" r:id="rId14"/>
    <p:sldId id="270" r:id="rId15"/>
    <p:sldId id="272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3" autoAdjust="0"/>
    <p:restoredTop sz="94652" autoAdjust="0"/>
  </p:normalViewPr>
  <p:slideViewPr>
    <p:cSldViewPr>
      <p:cViewPr varScale="1">
        <p:scale>
          <a:sx n="62" d="100"/>
          <a:sy n="62" d="100"/>
        </p:scale>
        <p:origin x="-102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84D2E-6347-41A6-8CCD-F82FA2122E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41BE5-FAC6-4874-A94F-85458DE830B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D4A36-4260-4B98-8984-5156AE09848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85CCE-79AC-4C90-AC85-24B17B1399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A276A-45AA-4CD6-8714-08C9BC9F7BF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8F08E-DC05-417F-8AD0-CF8AF1B7B1F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BDA4A-E9A1-4889-A6C0-0710C3E10E7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51931-85D3-42AD-BF3C-2727B087017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F1195-CB64-4A29-9C94-6AD18B8288E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13F9-43D4-4F3F-B0BD-ED398C166B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CC6C7-AC02-43E1-BB3C-CA33CDAA622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DB0F23-62DC-4D18-9B27-ABAA9B5A623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Правила публичного выступления</a:t>
            </a:r>
            <a:endParaRPr lang="es-ES" sz="4800" b="1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1571604" y="2357430"/>
            <a:ext cx="6400800" cy="2871770"/>
          </a:xfrm>
        </p:spPr>
        <p:txBody>
          <a:bodyPr/>
          <a:lstStyle/>
          <a:p>
            <a:r>
              <a:rPr lang="ru-RU" dirty="0" smtClean="0"/>
              <a:t>Заседание НОУ МБОУ СОШ №6</a:t>
            </a:r>
          </a:p>
          <a:p>
            <a:r>
              <a:rPr lang="ru-RU" dirty="0" smtClean="0"/>
              <a:t>г.Богородска</a:t>
            </a:r>
          </a:p>
          <a:p>
            <a:r>
              <a:rPr lang="ru-RU" dirty="0" smtClean="0"/>
              <a:t>11.04.2013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Основная часть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более трех разделов</a:t>
            </a:r>
          </a:p>
          <a:p>
            <a:r>
              <a:rPr lang="ru-RU" dirty="0" smtClean="0"/>
              <a:t>Три ключевых тезиса Вашей исследовательской </a:t>
            </a:r>
            <a:r>
              <a:rPr lang="ru-RU" dirty="0" smtClean="0"/>
              <a:t>работы</a:t>
            </a:r>
          </a:p>
          <a:p>
            <a:r>
              <a:rPr lang="ru-RU" dirty="0" smtClean="0"/>
              <a:t>Факты, доказательства, таблицы, графики и т.д.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Заключение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Основные выводы исследовательской работы</a:t>
            </a:r>
          </a:p>
          <a:p>
            <a:r>
              <a:rPr lang="ru-RU" dirty="0" smtClean="0"/>
              <a:t>Благодарность слушателям за внимание (</a:t>
            </a:r>
            <a:r>
              <a:rPr lang="ru-RU" i="1" dirty="0" smtClean="0"/>
              <a:t>«</a:t>
            </a:r>
            <a:r>
              <a:rPr lang="ru-RU" i="1" dirty="0" smtClean="0"/>
              <a:t>Б</a:t>
            </a:r>
            <a:r>
              <a:rPr lang="ru-RU" i="1" dirty="0" smtClean="0"/>
              <a:t>лагодарю  за внимание, ваши вопросы»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Ответы на вопросы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47788"/>
            <a:r>
              <a:rPr lang="ru-RU" sz="1800" dirty="0" smtClean="0"/>
              <a:t>Диалог с агрессивным слушателем не затягивайте, переходите к следующему вопросу</a:t>
            </a:r>
          </a:p>
          <a:p>
            <a:pPr marL="1347788"/>
            <a:r>
              <a:rPr lang="ru-RU" sz="1800" dirty="0" smtClean="0"/>
              <a:t>Избегайте </a:t>
            </a:r>
            <a:r>
              <a:rPr lang="ru-RU" sz="1800" dirty="0" smtClean="0"/>
              <a:t>фразы: «Хороший вопрос». Универсальный заменитель: «Спасибо за вопрос»</a:t>
            </a:r>
          </a:p>
          <a:p>
            <a:pPr marL="1347788"/>
            <a:r>
              <a:rPr lang="ru-RU" sz="1800" dirty="0" smtClean="0"/>
              <a:t>Отвечайте </a:t>
            </a:r>
            <a:r>
              <a:rPr lang="ru-RU" sz="1800" dirty="0" smtClean="0"/>
              <a:t>коротко. Не превращайте ответ на вопрос в еще одну презентацию.</a:t>
            </a:r>
          </a:p>
          <a:p>
            <a:pPr marL="1347788"/>
            <a:r>
              <a:rPr lang="ru-RU" sz="1800" dirty="0" smtClean="0"/>
              <a:t>По </a:t>
            </a:r>
            <a:r>
              <a:rPr lang="ru-RU" sz="1800" dirty="0" smtClean="0"/>
              <a:t>возможности используйте свои ответы для продвижения своей основной цели</a:t>
            </a:r>
          </a:p>
          <a:p>
            <a:pPr marL="1347788"/>
            <a:r>
              <a:rPr lang="ru-RU" sz="1800" dirty="0" smtClean="0"/>
              <a:t>Отвечая </a:t>
            </a:r>
            <a:r>
              <a:rPr lang="ru-RU" sz="1800" dirty="0" smtClean="0"/>
              <a:t>на вопросы, ведите себя как свободный человек: ведь у вас всегда есть несколько вариантов: вежливый отказ, отсрочка ответа, </a:t>
            </a:r>
            <a:r>
              <a:rPr lang="ru-RU" sz="1800" dirty="0" err="1" smtClean="0"/>
              <a:t>переформулирование</a:t>
            </a:r>
            <a:r>
              <a:rPr lang="ru-RU" sz="1800" dirty="0" smtClean="0"/>
              <a:t> ответа, прямой ответ, уточнение </a:t>
            </a:r>
            <a:r>
              <a:rPr lang="ru-RU" sz="1800" dirty="0" smtClean="0"/>
              <a:t>вопроса</a:t>
            </a:r>
          </a:p>
          <a:p>
            <a:pPr marL="1347788"/>
            <a:r>
              <a:rPr lang="ru-RU" sz="1800" dirty="0" smtClean="0"/>
              <a:t>Никогда не говорите, что Вы</a:t>
            </a:r>
            <a:r>
              <a:rPr lang="ru-RU" sz="1800" b="1" i="1" dirty="0" smtClean="0"/>
              <a:t> чего-то не знаете</a:t>
            </a:r>
            <a:r>
              <a:rPr lang="ru-RU" sz="1800" dirty="0" smtClean="0"/>
              <a:t>, скажите «</a:t>
            </a:r>
            <a:r>
              <a:rPr lang="ru-RU" sz="1800" b="1" i="1" dirty="0" smtClean="0"/>
              <a:t>Это не являлось объектом моего изучения</a:t>
            </a:r>
            <a:r>
              <a:rPr lang="ru-RU" sz="1800" dirty="0" smtClean="0"/>
              <a:t>»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289247" y="2967335"/>
            <a:ext cx="65655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Типичные ошибки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Ошибки публичного выступления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Суетливость</a:t>
            </a:r>
          </a:p>
          <a:p>
            <a:r>
              <a:rPr lang="ru-RU" dirty="0" smtClean="0"/>
              <a:t>Монотонность</a:t>
            </a:r>
          </a:p>
          <a:p>
            <a:r>
              <a:rPr lang="ru-RU" dirty="0" smtClean="0"/>
              <a:t>Неправильно выбранный стиль одежды</a:t>
            </a:r>
          </a:p>
          <a:p>
            <a:r>
              <a:rPr lang="ru-RU" dirty="0" smtClean="0"/>
              <a:t>Несоответствие темы выступления наглядно - иллюстративному материалу</a:t>
            </a:r>
          </a:p>
          <a:p>
            <a:pPr marL="1622425"/>
            <a:r>
              <a:rPr lang="ru-RU" dirty="0" smtClean="0"/>
              <a:t>Отсутствие логических пауз, переходов между частями выступления</a:t>
            </a:r>
          </a:p>
          <a:p>
            <a:pPr marL="1616075" indent="-1616075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Составьте публичное выступление по темам: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Проблемы современной молодежи</a:t>
            </a:r>
          </a:p>
          <a:p>
            <a:r>
              <a:rPr lang="ru-RU" dirty="0" smtClean="0"/>
              <a:t>Польза и вред Интернета</a:t>
            </a:r>
          </a:p>
          <a:p>
            <a:r>
              <a:rPr lang="ru-RU" dirty="0" smtClean="0"/>
              <a:t>Выбор подростка: спорт или вредные привычки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" indent="-6350" algn="ctr">
              <a:buNone/>
            </a:pPr>
            <a:r>
              <a:rPr lang="ru-RU" i="1" dirty="0" smtClean="0"/>
              <a:t>«Дилетант </a:t>
            </a:r>
            <a:r>
              <a:rPr lang="ru-RU" i="1" dirty="0" smtClean="0"/>
              <a:t>полностью поглощен проблемой самовыражения.  А профессионал думает, как овладеть вниманием зрителей». </a:t>
            </a:r>
          </a:p>
          <a:p>
            <a:pPr algn="r">
              <a:buNone/>
            </a:pPr>
            <a:r>
              <a:rPr lang="ru-RU" i="1" dirty="0" smtClean="0"/>
              <a:t>(А. </a:t>
            </a:r>
            <a:r>
              <a:rPr lang="ru-RU" i="1" dirty="0" err="1" smtClean="0"/>
              <a:t>Митта</a:t>
            </a:r>
            <a:r>
              <a:rPr lang="ru-RU" i="1" dirty="0" smtClean="0"/>
              <a:t> «Кино между Адом и Раем»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публичного выступления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Привлечь внимание к своему докладу</a:t>
            </a:r>
          </a:p>
          <a:p>
            <a:r>
              <a:rPr lang="ru-RU" dirty="0" smtClean="0"/>
              <a:t>Удержать внимание на проблеме</a:t>
            </a:r>
          </a:p>
          <a:p>
            <a:r>
              <a:rPr lang="ru-RU" dirty="0" smtClean="0"/>
              <a:t>Вызвать интерес («зацепить»)</a:t>
            </a:r>
          </a:p>
          <a:p>
            <a:r>
              <a:rPr lang="ru-RU" dirty="0" smtClean="0"/>
              <a:t>Донести до слушателей необходимую информацию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40315" y="2348880"/>
            <a:ext cx="41331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Подготовка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  L 0.188 0.14533  L 0.125 0.28933  L 0 0.28933  L -0.063 0.14533  L 0 0  Z" pathEditMode="relative" ptsTypes=""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1 шаг. Написание текста выступления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41438" indent="0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latin typeface="Times New Roman" pitchFamily="18" charset="0"/>
              </a:rPr>
              <a:t>Вначале сделайте «каркас» или «скелет» будущего публичного выступления:</a:t>
            </a:r>
          </a:p>
          <a:p>
            <a:pPr marL="1341438" indent="0" eaLnBrk="1" hangingPunct="1">
              <a:lnSpc>
                <a:spcPct val="80000"/>
              </a:lnSpc>
              <a:buFontTx/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 marL="1341438" indent="0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latin typeface="Times New Roman" pitchFamily="18" charset="0"/>
              </a:rPr>
              <a:t>· Выделите главную идею вашей речи. </a:t>
            </a:r>
          </a:p>
          <a:p>
            <a:pPr marL="1341438" indent="0" eaLnBrk="1" hangingPunct="1">
              <a:lnSpc>
                <a:spcPct val="80000"/>
              </a:lnSpc>
              <a:buFontTx/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 marL="1341438" indent="0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latin typeface="Times New Roman" pitchFamily="18" charset="0"/>
              </a:rPr>
              <a:t>· Выделите подзаголовки, разделив вашу идею на несколько составных частей. </a:t>
            </a:r>
          </a:p>
          <a:p>
            <a:pPr marL="1341438" indent="0" eaLnBrk="1" hangingPunct="1">
              <a:lnSpc>
                <a:spcPct val="80000"/>
              </a:lnSpc>
              <a:buFontTx/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 marL="1341438" indent="0" eaLnBrk="1" hangingPunct="1">
              <a:lnSpc>
                <a:spcPct val="80000"/>
              </a:lnSpc>
              <a:buFontTx/>
              <a:buNone/>
            </a:pPr>
            <a:r>
              <a:rPr lang="ru-RU" sz="2400" dirty="0" smtClean="0">
                <a:latin typeface="Times New Roman" pitchFamily="18" charset="0"/>
              </a:rPr>
              <a:t>· Вдумчиво продумайте план и структуру будущей речи. Она должна включать</a:t>
            </a:r>
            <a:r>
              <a:rPr lang="ru-RU" sz="2400" u="sng" dirty="0" smtClean="0">
                <a:latin typeface="Times New Roman" pitchFamily="18" charset="0"/>
              </a:rPr>
              <a:t> </a:t>
            </a:r>
            <a:r>
              <a:rPr lang="ru-RU" sz="2400" i="1" u="sng" dirty="0" smtClean="0">
                <a:latin typeface="Times New Roman" pitchFamily="18" charset="0"/>
              </a:rPr>
              <a:t>введение, основную часть и выводы. </a:t>
            </a:r>
          </a:p>
          <a:p>
            <a:pPr marL="1341438" indent="0" eaLnBrk="1" hangingPunct="1">
              <a:lnSpc>
                <a:spcPct val="80000"/>
              </a:lnSpc>
              <a:buFontTx/>
              <a:buNone/>
            </a:pPr>
            <a:r>
              <a:rPr lang="ru-RU" sz="2400" i="1" u="sng" dirty="0" smtClean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</a:rPr>
              <a:t>Напишите полный текст. Особое внимание уделите </a:t>
            </a:r>
            <a:r>
              <a:rPr lang="ru-RU" sz="2400" u="sng" dirty="0" smtClean="0">
                <a:latin typeface="Times New Roman" pitchFamily="18" charset="0"/>
              </a:rPr>
              <a:t>началу и концу</a:t>
            </a:r>
            <a:r>
              <a:rPr lang="ru-RU" sz="2400" dirty="0" smtClean="0">
                <a:latin typeface="Times New Roman" pitchFamily="18" charset="0"/>
              </a:rPr>
              <a:t> Вашего выступления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 dirty="0" smtClean="0"/>
              <a:t>2 шаг. Подготовка наглядно-иллюстративного материала</a:t>
            </a:r>
            <a:endParaRPr lang="ru-RU" sz="4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 нему могут относиться графики, схемы, фотографии. Важно: иллюстративный материал должен </a:t>
            </a:r>
            <a:r>
              <a:rPr lang="ru-RU" u="sng" dirty="0" smtClean="0"/>
              <a:t>дополнять и пояснять </a:t>
            </a:r>
            <a:r>
              <a:rPr lang="ru-RU" dirty="0" smtClean="0"/>
              <a:t>Ваше выступление, а не «жить своей собственной жизнью»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шаг. Репетиция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Необходимо несколько раз отрепетировать свое выступление, правильно расставив паузы и выбрать подходящую интонацию.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03954" y="2967335"/>
            <a:ext cx="4936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Выступление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Вступление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/>
          <a:lstStyle/>
          <a:p>
            <a:pPr marL="1438275" indent="-6350">
              <a:buNone/>
            </a:pPr>
            <a:r>
              <a:rPr lang="ru-RU" sz="3600" dirty="0" smtClean="0"/>
              <a:t>1. </a:t>
            </a:r>
            <a:r>
              <a:rPr lang="ru-RU" dirty="0" smtClean="0"/>
              <a:t>Вежливое приветствие</a:t>
            </a:r>
          </a:p>
          <a:p>
            <a:pPr marL="1438275" indent="-6350">
              <a:buNone/>
            </a:pPr>
            <a:r>
              <a:rPr lang="ru-RU" dirty="0" smtClean="0"/>
              <a:t>2. Представить себя, тему выступления, научного руководителя</a:t>
            </a:r>
          </a:p>
          <a:p>
            <a:pPr marL="1438275" indent="-6350">
              <a:buNone/>
            </a:pPr>
            <a:r>
              <a:rPr lang="ru-RU" dirty="0" smtClean="0"/>
              <a:t>3. Рассказать про актуальность Вашей работы, указать методы исследования</a:t>
            </a:r>
          </a:p>
          <a:p>
            <a:pPr marL="1438275" indent="-6350">
              <a:buNone/>
            </a:pPr>
            <a:r>
              <a:rPr lang="ru-RU" dirty="0" smtClean="0"/>
              <a:t>4. Ознакомить с целями и задачами вашей исследовательской работы</a:t>
            </a:r>
          </a:p>
          <a:p>
            <a:pPr marL="1438275" indent="22225">
              <a:buNone/>
            </a:pPr>
            <a:endParaRPr lang="ru-RU" sz="2000" dirty="0" smtClean="0"/>
          </a:p>
          <a:p>
            <a:pPr marL="1438275" indent="22225"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</TotalTime>
  <Words>411</Words>
  <Application>Microsoft Office PowerPoint</Application>
  <PresentationFormat>Экран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Diseño predeterminado</vt:lpstr>
      <vt:lpstr>Правила публичного выступления</vt:lpstr>
      <vt:lpstr>Слайд 2</vt:lpstr>
      <vt:lpstr>Задачи публичного выступления</vt:lpstr>
      <vt:lpstr>Слайд 4</vt:lpstr>
      <vt:lpstr>1 шаг. Написание текста выступления</vt:lpstr>
      <vt:lpstr>2 шаг. Подготовка наглядно-иллюстративного материала</vt:lpstr>
      <vt:lpstr>3 шаг. Репетиция</vt:lpstr>
      <vt:lpstr>Слайд 8</vt:lpstr>
      <vt:lpstr>Вступление</vt:lpstr>
      <vt:lpstr>Основная часть</vt:lpstr>
      <vt:lpstr>Заключение</vt:lpstr>
      <vt:lpstr>Ответы на вопросы</vt:lpstr>
      <vt:lpstr>Слайд 13</vt:lpstr>
      <vt:lpstr>Ошибки публичного выступления</vt:lpstr>
      <vt:lpstr>Составьте публичное выступление по темам: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Андрей</cp:lastModifiedBy>
  <cp:revision>337</cp:revision>
  <dcterms:created xsi:type="dcterms:W3CDTF">2010-05-23T14:28:12Z</dcterms:created>
  <dcterms:modified xsi:type="dcterms:W3CDTF">2013-04-10T13:12:17Z</dcterms:modified>
</cp:coreProperties>
</file>