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61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9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58" r:id="rId22"/>
    <p:sldId id="260" r:id="rId23"/>
    <p:sldId id="259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6386F-0041-4EAE-8EBC-C19E1E53440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03B3-CD9A-4712-978C-00C66D6D7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D2F0-46A6-4A78-AFC3-7908167A98C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79E4-9829-4555-A1C0-25325580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\Desktop\&#1084;&#1091;&#1079;&#1099;&#1082;&#1072;\&#1084;&#1091;&#1079;&#1099;&#1082;&#1072;%20&#1092;&#1086;&#1085;\Ave%20Maria%20-%20Tarja%20Turunen(&#1073;&#1099;&#1074;&#1096;&#1072;&#1103;%20&#1089;&#1086;&#1083;&#1080;&#1089;&#1090;&#1082;&#1072;%20Nightwish)%20-%20Ave%20Maria%20(mp3ostrov.com).mp3" TargetMode="Externa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3919" y="571480"/>
            <a:ext cx="800892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«</a:t>
            </a:r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Знай и люби </a:t>
            </a:r>
          </a:p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свой родной край» 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500438"/>
            <a:ext cx="54140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 191 годовщине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образования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Омской области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Кто сейчас является губернатором Омской области и когда был назначен?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57290" y="3000372"/>
            <a:ext cx="7096158" cy="3586585"/>
            <a:chOff x="1357290" y="3000372"/>
            <a:chExt cx="7096158" cy="358658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57290" y="3786190"/>
              <a:ext cx="3536546" cy="28007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 2012 году</a:t>
              </a:r>
            </a:p>
            <a:p>
              <a:pPr algn="ctr"/>
              <a:r>
                <a:rPr lang="ru-RU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Виктор</a:t>
              </a:r>
            </a:p>
            <a:p>
              <a:pPr algn="ctr"/>
              <a:r>
                <a:rPr lang="ru-RU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Иванович</a:t>
              </a:r>
            </a:p>
            <a:p>
              <a:pPr algn="ctr"/>
              <a:r>
                <a:rPr lang="ru-RU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Назаров</a:t>
              </a:r>
              <a:endPara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70" name="Picture 2" descr="C:\Users\Ольга\Desktop\nvkjl,;\n250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72198" y="3000372"/>
              <a:ext cx="2381250" cy="35718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907262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      флаг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Омской области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Ольга\Desktop\nvkjl,;\Flag-of-Omsk-Obla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071810"/>
            <a:ext cx="4286250" cy="2857500"/>
          </a:xfrm>
          <a:prstGeom prst="rect">
            <a:avLst/>
          </a:prstGeom>
          <a:noFill/>
        </p:spPr>
      </p:pic>
      <p:pic>
        <p:nvPicPr>
          <p:cNvPr id="8195" name="Picture 3" descr="C:\Users\Ольга\Desktop\nvkjl,;\gerb_sq2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071810"/>
            <a:ext cx="391571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5984" y="347914"/>
            <a:ext cx="3857652" cy="63254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 Текст гимна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Сибирь — наша родина.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много с ней пройдено!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храбрых дружин Ермака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 нашей области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Отвагой и доблестью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Прославил свой край на века.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наша Омская,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трудах и любви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Отечеством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Достойно живи!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Святыни духовные,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Богатства огромные —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каждой судьбы и семьи.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хлебного колоса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звездного космоса —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Могущество омской земли.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наша Омская,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трудах и любви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Отечеством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Достойно живи!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2144" y="1285860"/>
            <a:ext cx="73467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тур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Какая она –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Омская область?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Назовите площадь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Омской области.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714752"/>
            <a:ext cx="3352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141 кв.км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Ольга\Desktop\nvkjl,;\shema_oblast_zs_2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286124"/>
            <a:ext cx="3214710" cy="3232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Сколько человек проживает в нашей области по последней переписи населения?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929198"/>
            <a:ext cx="5885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1.977 665 человек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Сколько национальностей проживает в Омской области и назовите самые многочисленные.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143380"/>
            <a:ext cx="699185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12о национальностей,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Самые многочисленные: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Русские, казахи, украинцы,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немцы и татары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Какая река протекает в нашей области и где берет свое начало?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7158" y="3214686"/>
            <a:ext cx="8673795" cy="2928958"/>
            <a:chOff x="357158" y="3214686"/>
            <a:chExt cx="8673795" cy="2928958"/>
          </a:xfrm>
        </p:grpSpPr>
        <p:pic>
          <p:nvPicPr>
            <p:cNvPr id="1026" name="Picture 2" descr="C:\Users\Ольга\Desktop\nvkjl,;\images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7158" y="3214686"/>
              <a:ext cx="3910310" cy="292895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4357686" y="3786190"/>
              <a:ext cx="467326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Река Иртыш </a:t>
              </a:r>
            </a:p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берет свое начало</a:t>
              </a:r>
            </a:p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ru-RU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китае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 природные зоны Омской области.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57158" y="1928802"/>
            <a:ext cx="8648575" cy="4805084"/>
            <a:chOff x="357158" y="1928802"/>
            <a:chExt cx="8648575" cy="4805084"/>
          </a:xfrm>
        </p:grpSpPr>
        <p:pic>
          <p:nvPicPr>
            <p:cNvPr id="1029" name="Picture 5" descr="C:\Users\Ольга\Desktop\nvkjl,;\223734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215074" y="2643182"/>
              <a:ext cx="2614636" cy="1961177"/>
            </a:xfrm>
            <a:prstGeom prst="rect">
              <a:avLst/>
            </a:prstGeom>
            <a:noFill/>
          </p:spPr>
        </p:pic>
        <p:pic>
          <p:nvPicPr>
            <p:cNvPr id="1026" name="Picture 2" descr="C:\Users\Ольга\Desktop\nvkjl,;\95529776_tayga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7158" y="2500306"/>
              <a:ext cx="2500330" cy="1866525"/>
            </a:xfrm>
            <a:prstGeom prst="rect">
              <a:avLst/>
            </a:prstGeom>
            <a:noFill/>
          </p:spPr>
        </p:pic>
        <p:pic>
          <p:nvPicPr>
            <p:cNvPr id="1027" name="Picture 3" descr="C:\Users\Ольга\Desktop\nvkjl,;\images (1)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86116" y="2857496"/>
              <a:ext cx="2390775" cy="1914525"/>
            </a:xfrm>
            <a:prstGeom prst="rect">
              <a:avLst/>
            </a:prstGeom>
            <a:noFill/>
          </p:spPr>
        </p:pic>
        <p:pic>
          <p:nvPicPr>
            <p:cNvPr id="1028" name="Picture 4" descr="C:\Users\Ольга\Desktop\nvkjl,;\305px-Березовые_колки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214678" y="5000636"/>
              <a:ext cx="2643206" cy="173325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00034" y="4429132"/>
              <a:ext cx="20183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тайга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72264" y="4572008"/>
              <a:ext cx="20521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степь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71802" y="1928802"/>
              <a:ext cx="2864887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Смешанный</a:t>
              </a:r>
            </a:p>
            <a:p>
              <a:pPr algn="ctr"/>
              <a:r>
                <a:rPr lang="ru-RU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лес</a:t>
              </a:r>
              <a:endPara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57884" y="5786454"/>
              <a:ext cx="31478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лесостепь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Что является основным сырьевым ресурсом региона?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71604" y="3143248"/>
            <a:ext cx="6858028" cy="3286128"/>
            <a:chOff x="1571604" y="3143248"/>
            <a:chExt cx="6858028" cy="32861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71604" y="4286256"/>
              <a:ext cx="21454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нефть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2050" name="Picture 2" descr="C:\Users\Ольга\Desktop\nvkjl,;\нефть-баксы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43504" y="3143248"/>
              <a:ext cx="3286128" cy="32861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/>
          <a:lstStyle/>
          <a:p>
            <a:r>
              <a:rPr lang="ru-RU" dirty="0" smtClean="0"/>
              <a:t>Карта Омской области</a:t>
            </a:r>
            <a:endParaRPr lang="ru-RU" dirty="0"/>
          </a:p>
        </p:txBody>
      </p:sp>
      <p:pic>
        <p:nvPicPr>
          <p:cNvPr id="1026" name="Picture 2" descr="C:\Users\Ольга\Desktop\nvkjl,;\shema_oblast_zs_2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857232"/>
            <a:ext cx="5682982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Сколько районов входит в Омскую область?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1578" y="4286256"/>
            <a:ext cx="357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32 района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Какой район Омской области образован последним и когда?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876"/>
            <a:ext cx="79591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Азовский немецкий 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национальный район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1992 году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14338"/>
            <a:ext cx="8786874" cy="47403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Назовите города областного подчинения.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1500174"/>
            <a:ext cx="8668717" cy="5357826"/>
            <a:chOff x="285720" y="1340099"/>
            <a:chExt cx="8668717" cy="5357826"/>
          </a:xfrm>
        </p:grpSpPr>
        <p:pic>
          <p:nvPicPr>
            <p:cNvPr id="3074" name="Picture 2" descr="C:\Users\Ольга\Desktop\nvkjl,;\images (2)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7158" y="2285992"/>
              <a:ext cx="2619375" cy="1743075"/>
            </a:xfrm>
            <a:prstGeom prst="rect">
              <a:avLst/>
            </a:prstGeom>
            <a:noFill/>
          </p:spPr>
        </p:pic>
        <p:pic>
          <p:nvPicPr>
            <p:cNvPr id="3075" name="Picture 3" descr="C:\Users\Ольга\Desktop\nvkjl,;\Тю1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214678" y="2071678"/>
              <a:ext cx="3143272" cy="2067127"/>
            </a:xfrm>
            <a:prstGeom prst="rect">
              <a:avLst/>
            </a:prstGeom>
            <a:noFill/>
          </p:spPr>
        </p:pic>
        <p:pic>
          <p:nvPicPr>
            <p:cNvPr id="3076" name="Picture 4" descr="C:\Users\Ольга\Desktop\nvkjl,;\x_bbeee8c9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85720" y="4286256"/>
              <a:ext cx="2492402" cy="1710472"/>
            </a:xfrm>
            <a:prstGeom prst="rect">
              <a:avLst/>
            </a:prstGeom>
            <a:noFill/>
          </p:spPr>
        </p:pic>
        <p:pic>
          <p:nvPicPr>
            <p:cNvPr id="3077" name="Picture 5" descr="C:\Users\Ольга\Desktop\nvkjl,;\banisik55.gif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572264" y="1340099"/>
              <a:ext cx="1743075" cy="2238375"/>
            </a:xfrm>
            <a:prstGeom prst="rect">
              <a:avLst/>
            </a:prstGeom>
            <a:noFill/>
          </p:spPr>
        </p:pic>
        <p:pic>
          <p:nvPicPr>
            <p:cNvPr id="3078" name="Picture 6" descr="C:\Users\Ольга\Desktop\nvkjl,;\тара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71802" y="4269057"/>
              <a:ext cx="2643198" cy="1898697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5857884" y="4143380"/>
              <a:ext cx="3096553" cy="25545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Калачинск</a:t>
              </a:r>
            </a:p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Исилькуль</a:t>
              </a:r>
            </a:p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Называевск</a:t>
              </a:r>
            </a:p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Тара</a:t>
              </a:r>
            </a:p>
            <a:p>
              <a:pPr algn="ctr"/>
              <a:r>
                <a:rPr lang="ru-RU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тюкалинск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500034" y="928670"/>
            <a:ext cx="8286808" cy="321471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25400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  г  р  а </a:t>
            </a:r>
          </a:p>
          <a:p>
            <a:pPr algn="ctr" rtl="0"/>
            <a:r>
              <a:rPr lang="ru-RU" sz="3600" kern="10" spc="-360" dirty="0" smtClean="0">
                <a:ln w="25400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 С о б е р.и     к а р т у     О м с к о й    о б л а с т и "</a:t>
            </a:r>
            <a:endParaRPr lang="ru-RU" sz="3600" kern="10" spc="-360" dirty="0">
              <a:ln w="25400">
                <a:solidFill>
                  <a:srgbClr val="17365D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357290" y="3071810"/>
            <a:ext cx="6572296" cy="2428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МОЛОДЦЫ!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123" name="Picture 3" descr="C:\Users\Ольга\Desktop\картинки\Solnyshko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2666992" cy="266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714356"/>
            <a:ext cx="487223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тур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Омск в годы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Великой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Отечественной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войны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Назовите количество наших земляков ушедших на фронт.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4357694"/>
            <a:ext cx="5873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Свыше 180 тысяч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Сколько фабрик, заводов было эвакуировано в нашу область?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644" y="2967335"/>
            <a:ext cx="84467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Около ста заводов, фабрик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150 тысяч рабочих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Когда на заводах начался выпуск военной продукции?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572008"/>
            <a:ext cx="677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декабре 1941 года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Что еще кроме заводов было  эвакуировано в Омск?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0954" y="4214818"/>
            <a:ext cx="79261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Московский  медицинский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институт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4689" y="1000108"/>
            <a:ext cx="910024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тур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История образования 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Омской области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Каким по времени был рабочий день во время войны на заводах и фабриках?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214686"/>
            <a:ext cx="597317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часов ,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было 2 смены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дневная и ночная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 выходных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Как село помогало фронту?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357562"/>
            <a:ext cx="81410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Село поставляло государству: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Зерно, мясо, картофель, молоко.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Сколько омичей удостоено звания «Герой Советского Союза»?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143380"/>
            <a:ext cx="6539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Около двухсот омичей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Где в Омске увековечена им память?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1428736"/>
            <a:ext cx="8174548" cy="5143520"/>
            <a:chOff x="428596" y="1428736"/>
            <a:chExt cx="8174548" cy="51435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8596" y="2285992"/>
              <a:ext cx="4589205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На бульваре победы</a:t>
              </a:r>
            </a:p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открыт мемориал</a:t>
              </a:r>
            </a:p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«слава героям»,</a:t>
              </a:r>
            </a:p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где золотыми словами </a:t>
              </a:r>
            </a:p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вписаны их имена</a:t>
              </a:r>
              <a:endPara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6" name="Picture 2" descr="C:\Users\Ольга\Desktop\nvkjl,;\memorial-geroyam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429256" y="4286256"/>
              <a:ext cx="3048000" cy="2286000"/>
            </a:xfrm>
            <a:prstGeom prst="rect">
              <a:avLst/>
            </a:prstGeom>
            <a:noFill/>
          </p:spPr>
        </p:pic>
        <p:pic>
          <p:nvPicPr>
            <p:cNvPr id="3073" name="Picture 1" descr="C:\Users\Ольга\Desktop\nvkjl,;\14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929190" y="1428736"/>
              <a:ext cx="3673954" cy="25717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nvkjl,;\memorial-geroyam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57166"/>
            <a:ext cx="3048000" cy="228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500042"/>
            <a:ext cx="34194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Карбышев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Крылов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Бударин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Ольга\Desktop\nvkjl,;\KARBYSHEV_Dmitrii_Mikhailovich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3071810"/>
            <a:ext cx="2089171" cy="3046221"/>
          </a:xfrm>
          <a:prstGeom prst="rect">
            <a:avLst/>
          </a:prstGeom>
          <a:noFill/>
        </p:spPr>
      </p:pic>
      <p:pic>
        <p:nvPicPr>
          <p:cNvPr id="7171" name="Picture 3" descr="C:\Users\Ольга\Desktop\nvkjl,;\крылов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3071810"/>
            <a:ext cx="2004652" cy="3376629"/>
          </a:xfrm>
          <a:prstGeom prst="rect">
            <a:avLst/>
          </a:prstGeom>
          <a:noFill/>
        </p:spPr>
      </p:pic>
      <p:pic>
        <p:nvPicPr>
          <p:cNvPr id="7172" name="Picture 4" descr="C:\Users\Ольга\Desktop\nvkjl,;\59237478_BudarinNikPet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29322" y="3286124"/>
            <a:ext cx="2187561" cy="300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e Maria - Tarja Turunen(бывшая солистка Nightwish) - Ave Maria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6858016" y="530543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285860"/>
            <a:ext cx="80266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Промышленность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Омской области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Какие предприятия составляют основу промышленности нашей области?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643314"/>
            <a:ext cx="732258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Нефтехимия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Машиностроение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Электроэнергетика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Легкая промышленность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Пищевое производство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Какую продукцию на рынок поставляет нефтезавод?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000504"/>
            <a:ext cx="84018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Дизельное топливо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Высококачественный бензин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Назовите химические предприятия и что они выпускают.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3071810"/>
            <a:ext cx="8539036" cy="2928958"/>
            <a:chOff x="285720" y="3071810"/>
            <a:chExt cx="8539036" cy="292895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5720" y="3429000"/>
              <a:ext cx="3945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Омскшина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50178" name="Picture 2" descr="C:\Users\Ольга\Desktop\nvkjl,;\bk_info_big_10448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57686" y="3071810"/>
              <a:ext cx="4467070" cy="2928958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214282" y="3143248"/>
            <a:ext cx="8572560" cy="2848361"/>
            <a:chOff x="214282" y="2928934"/>
            <a:chExt cx="8572560" cy="284836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3071810"/>
              <a:ext cx="418499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омскуглерод</a:t>
              </a:r>
              <a:endPara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179" name="Picture 3" descr="C:\Users\Ольга\Desktop\nvkjl,;\омсктехуглерод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00562" y="2928934"/>
              <a:ext cx="4286280" cy="28483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500438"/>
            <a:ext cx="8834454" cy="2861670"/>
            <a:chOff x="0" y="3500438"/>
            <a:chExt cx="8834454" cy="28616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4000504"/>
              <a:ext cx="6645665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 1583 году </a:t>
              </a:r>
            </a:p>
            <a:p>
              <a:pPr algn="ctr"/>
              <a:r>
                <a:rPr lang="ru-RU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Ермак Тимофеевич</a:t>
              </a:r>
              <a:endPara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Ольга\Desktop\nvkjl,;\200px-Ермак_Тимофеевич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72264" y="3500438"/>
              <a:ext cx="2262190" cy="2861670"/>
            </a:xfrm>
            <a:prstGeom prst="rect">
              <a:avLst/>
            </a:prstGeom>
            <a:noFill/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Кто и когда  добрался до земель Прииртышья?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Назовите предприятия машиностроения и что они выпускают.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3071810"/>
            <a:ext cx="8110577" cy="3506646"/>
            <a:chOff x="714348" y="3071810"/>
            <a:chExt cx="8110577" cy="3506646"/>
          </a:xfrm>
        </p:grpSpPr>
        <p:pic>
          <p:nvPicPr>
            <p:cNvPr id="51202" name="Picture 2" descr="C:\Users\Ольга\Desktop\nvkjl,;\images (3)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43372" y="3071810"/>
              <a:ext cx="4681553" cy="3506646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714348" y="3071810"/>
              <a:ext cx="291586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Завод </a:t>
              </a:r>
            </a:p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«Полет»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42844" y="2571744"/>
            <a:ext cx="8832839" cy="3195629"/>
            <a:chOff x="0" y="2643182"/>
            <a:chExt cx="8832839" cy="3195629"/>
          </a:xfrm>
        </p:grpSpPr>
        <p:pic>
          <p:nvPicPr>
            <p:cNvPr id="51203" name="Picture 3" descr="C:\Users\Ольга\Desktop\nvkjl,;\Baranova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72000" y="2643182"/>
              <a:ext cx="4260839" cy="3195629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3214686"/>
              <a:ext cx="4517839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Завод</a:t>
              </a:r>
            </a:p>
            <a:p>
              <a:pPr algn="ctr"/>
              <a:r>
                <a:rPr lang="ru-RU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Им. Баранова</a:t>
              </a:r>
              <a:endPara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1472" y="2967335"/>
            <a:ext cx="7477157" cy="3395195"/>
            <a:chOff x="571472" y="2967335"/>
            <a:chExt cx="7477157" cy="3395195"/>
          </a:xfrm>
        </p:grpSpPr>
        <p:pic>
          <p:nvPicPr>
            <p:cNvPr id="51204" name="Picture 4" descr="C:\Users\Ольга\Desktop\nvkjl,;\bk_info_big_3045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71472" y="4071942"/>
              <a:ext cx="3429024" cy="2290588"/>
            </a:xfrm>
            <a:prstGeom prst="rect">
              <a:avLst/>
            </a:prstGeom>
            <a:noFill/>
          </p:spPr>
        </p:pic>
        <p:pic>
          <p:nvPicPr>
            <p:cNvPr id="51205" name="Picture 5" descr="C:\Users\Ольга\Desktop\nvkjl,;\pef1-f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143504" y="4071942"/>
              <a:ext cx="2905125" cy="2276475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794960" y="2967335"/>
              <a:ext cx="55540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омсктрансмаш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Назовите предприятия легкой промышленности.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2214554"/>
            <a:ext cx="8441926" cy="4429180"/>
            <a:chOff x="214282" y="-214338"/>
            <a:chExt cx="8441926" cy="6643734"/>
          </a:xfrm>
        </p:grpSpPr>
        <p:pic>
          <p:nvPicPr>
            <p:cNvPr id="52226" name="Picture 2" descr="C:\Users\Ольга\Desktop\nvkjl,;\2511117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57356" y="964383"/>
              <a:ext cx="5287145" cy="5465013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214282" y="-214338"/>
              <a:ext cx="844192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Трикотажная фабрика</a:t>
              </a:r>
              <a:r>
                <a:rPr lang="en-US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kvinto</a:t>
              </a:r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71604" y="2214554"/>
            <a:ext cx="7023076" cy="4357717"/>
            <a:chOff x="1142976" y="-1071594"/>
            <a:chExt cx="7023076" cy="823397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42976" y="-1071594"/>
              <a:ext cx="7023076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Мебельные фабрики</a:t>
              </a:r>
            </a:p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3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омскмебель</a:t>
              </a:r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», «кентавр»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227" name="Picture 3" descr="C:\Users\Ольга\Desktop\nvkjl,;\1333396373_343253535_1----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71670" y="1223121"/>
              <a:ext cx="4786346" cy="5939260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>
            <a:off x="1571604" y="2214554"/>
            <a:ext cx="6114431" cy="4388886"/>
            <a:chOff x="1500166" y="2285992"/>
            <a:chExt cx="6114431" cy="438888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00166" y="2285992"/>
              <a:ext cx="61144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Обувная фабрика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52228" name="Picture 4" descr="C:\Users\Ольга\Desktop\nvkjl,;\images (4)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357422" y="3143248"/>
              <a:ext cx="4714908" cy="3531630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857224" y="2285992"/>
            <a:ext cx="7321235" cy="4164018"/>
            <a:chOff x="857224" y="2357430"/>
            <a:chExt cx="7321235" cy="416401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57224" y="2357430"/>
              <a:ext cx="73212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Швейная фабрика «Лидер»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229" name="Picture 5" descr="C:\Users\Ольга\Desktop\nvkjl,;\3_text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214546" y="3143248"/>
              <a:ext cx="5080000" cy="3378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714348" y="928670"/>
            <a:ext cx="7643866" cy="3643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 Г Р А </a:t>
            </a: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 В О Л Ш Е Б Н Ы Й    М Е Ш О К "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357298"/>
            <a:ext cx="653781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Известные люди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Омской области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Назовите известного писателя, который прибыл в Омск в 1850 г. на каторгу.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Ольга\Desktop\nvkjl,;\достоевски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000372"/>
            <a:ext cx="2857500" cy="3190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3071810"/>
            <a:ext cx="393248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Федор </a:t>
            </a:r>
          </a:p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михайлович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Достоевский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(1821 – 1881)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Назовите известного художника, который 60 лет жил и писал свои картины в г. Омске, его именем назван музей.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Ольга\Desktop\nvkjl,;\либеро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500306"/>
            <a:ext cx="3357586" cy="38010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3357562"/>
            <a:ext cx="392626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Алексей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Николаевич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Либеров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(1911 – 2001)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Известный композитор, который родился в Омске, учился в нашем городском музыкальном училище, которое сейчас носит его имя.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Users\Ольга\Desktop\nvkjl,;\шебали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3143248"/>
            <a:ext cx="2627025" cy="3456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3714752"/>
            <a:ext cx="394826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Виссарион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яковлевич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Шебалин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(1902 – 1963)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Известный актер, родившийся на омской земле в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Муромцевском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районе.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Ольга\Desktop\nvkjl,;\ульяно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2928934"/>
            <a:ext cx="2500330" cy="37504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857628"/>
            <a:ext cx="492993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Михаил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Александрович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Ульянов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(1927 – 2007)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Известный детский поэт, автор более 60 детских книг , написанных в г. Омске.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876"/>
            <a:ext cx="456605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Тимофей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Максимович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Белозеров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(1929 – 1986)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Ольга\Desktop\nvkjl,;\spr_belozero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2786058"/>
            <a:ext cx="2857520" cy="3815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Известный юморист, который учился в нашем городе, начал свою театральную деятельность.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Ольга\Desktop\nvkjl,;\drobotenk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3286124"/>
            <a:ext cx="2320939" cy="33649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786190"/>
            <a:ext cx="4285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Сергей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дроботенко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Когда началось освоение земель Прииртышья?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572008"/>
            <a:ext cx="385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1584 году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омичку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двукратную олимпийскую чемпионку 2008 и 2012 г.г.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Ольга\Desktop\nvkjl,;\kanaev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2857496"/>
            <a:ext cx="3071834" cy="36213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3429000"/>
            <a:ext cx="29931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Евгения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канаева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Назовите заслуженного мастера спорта по боксу, двукратного олимпийского чемпиона (2004 и 2008 г.г.)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Ольга\Desktop\nvkjl,;\images (5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3500438"/>
            <a:ext cx="2071702" cy="31132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3643314"/>
            <a:ext cx="3236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Алексей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тищенко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04"/>
            <a:ext cx="4143404" cy="3063896"/>
          </a:xfrm>
          <a:prstGeom prst="rect">
            <a:avLst/>
          </a:prstGeom>
          <a:noFill/>
        </p:spPr>
      </p:pic>
      <p:pic>
        <p:nvPicPr>
          <p:cNvPr id="1027" name="Picture 3" descr="E:\rif-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357166"/>
            <a:ext cx="3143272" cy="4179883"/>
          </a:xfrm>
          <a:prstGeom prst="rect">
            <a:avLst/>
          </a:prstGeom>
          <a:noFill/>
        </p:spPr>
      </p:pic>
      <p:pic>
        <p:nvPicPr>
          <p:cNvPr id="1028" name="Picture 4" descr="E:\images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857628"/>
            <a:ext cx="3972031" cy="2643206"/>
          </a:xfrm>
          <a:prstGeom prst="rect">
            <a:avLst/>
          </a:prstGeom>
          <a:noFill/>
        </p:spPr>
      </p:pic>
      <p:pic>
        <p:nvPicPr>
          <p:cNvPr id="1029" name="Picture 5" descr="E:\b_d8563846291462c3008b3b0b74c284d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643314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Кто и когда основал Омскую крепость?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81047" y="2428868"/>
            <a:ext cx="8234357" cy="4185426"/>
            <a:chOff x="481047" y="2428868"/>
            <a:chExt cx="8234357" cy="41854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81047" y="3357562"/>
              <a:ext cx="486255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подполковник </a:t>
              </a:r>
            </a:p>
            <a:p>
              <a:pPr algn="ctr"/>
              <a:r>
                <a:rPr lang="ru-RU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Иван Бухольц </a:t>
              </a:r>
            </a:p>
            <a:p>
              <a:pPr algn="ctr"/>
              <a:r>
                <a:rPr lang="ru-RU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 1716 году</a:t>
              </a:r>
              <a:endPara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C:\Users\Ольга\Desktop\nvkjl,;\бухольц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857884" y="2428868"/>
              <a:ext cx="2857520" cy="41854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Кто и когда основал Омскую область?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2643182"/>
            <a:ext cx="8763016" cy="3914786"/>
            <a:chOff x="0" y="2643182"/>
            <a:chExt cx="8763016" cy="39147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3429000"/>
              <a:ext cx="535313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Граф</a:t>
              </a:r>
            </a:p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Михаил Сперанский </a:t>
              </a:r>
            </a:p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 1822 году</a:t>
              </a:r>
              <a:endPara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 descr="C:\Users\Ольга\Desktop\nvkjl,;\сперанский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0694" y="2643182"/>
              <a:ext cx="3262322" cy="39147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Кто был первым губернатором на Омской земле?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596" y="3071810"/>
            <a:ext cx="8320120" cy="3507143"/>
            <a:chOff x="428596" y="3071810"/>
            <a:chExt cx="8320120" cy="3507143"/>
          </a:xfrm>
        </p:grpSpPr>
        <p:pic>
          <p:nvPicPr>
            <p:cNvPr id="5122" name="Picture 2" descr="C:\Users\Ольга\Desktop\nvkjl,;\горчаков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86446" y="3071810"/>
              <a:ext cx="2962270" cy="3507143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428596" y="4214818"/>
              <a:ext cx="49913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Петр горчаков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58675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В каком году возобновился институт губернаторства и кто первым был избран на этот пост?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2643182"/>
            <a:ext cx="8501090" cy="4000528"/>
            <a:chOff x="0" y="2643182"/>
            <a:chExt cx="8501090" cy="40005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3500438"/>
              <a:ext cx="4927118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 1995 г.</a:t>
              </a:r>
            </a:p>
            <a:p>
              <a:pPr algn="ctr"/>
              <a:r>
                <a:rPr lang="ru-RU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Леонид </a:t>
              </a:r>
            </a:p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Константинович</a:t>
              </a:r>
            </a:p>
            <a:p>
              <a:pPr algn="ctr"/>
              <a:r>
                <a:rPr lang="ru-RU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Полежаев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7" name="Picture 3" descr="C:\Users\Ольга\Desktop\nvkjl,;\polejaev00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0694" y="2643182"/>
              <a:ext cx="3000396" cy="40005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750</Words>
  <Application>Microsoft Office PowerPoint</Application>
  <PresentationFormat>Экран (4:3)</PresentationFormat>
  <Paragraphs>178</Paragraphs>
  <Slides>52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Карта Омской области</vt:lpstr>
      <vt:lpstr>Слайд 3</vt:lpstr>
      <vt:lpstr>Кто и когда  добрался до земель Прииртышья?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Назовите известного писателя, который прибыл в Омск в 1850 г. на каторгу.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31</cp:revision>
  <dcterms:created xsi:type="dcterms:W3CDTF">2013-02-20T12:47:00Z</dcterms:created>
  <dcterms:modified xsi:type="dcterms:W3CDTF">2013-04-27T02:51:51Z</dcterms:modified>
</cp:coreProperties>
</file>