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336" r:id="rId3"/>
    <p:sldId id="337" r:id="rId4"/>
    <p:sldId id="330" r:id="rId5"/>
    <p:sldId id="334" r:id="rId6"/>
    <p:sldId id="353" r:id="rId7"/>
    <p:sldId id="340" r:id="rId8"/>
    <p:sldId id="339" r:id="rId9"/>
    <p:sldId id="341" r:id="rId10"/>
    <p:sldId id="343" r:id="rId11"/>
    <p:sldId id="344" r:id="rId12"/>
    <p:sldId id="354" r:id="rId13"/>
    <p:sldId id="345" r:id="rId14"/>
    <p:sldId id="326" r:id="rId15"/>
    <p:sldId id="34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3300"/>
    <a:srgbClr val="CC0000"/>
    <a:srgbClr val="FFCC00"/>
    <a:srgbClr val="000000"/>
    <a:srgbClr val="CC3300"/>
    <a:srgbClr val="820000"/>
    <a:srgbClr val="CC9900"/>
    <a:srgbClr val="973551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noProof="0" dirty="0" smtClean="0"/>
              <a:t>Вставка клипа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1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A6A6"/>
            </a:gs>
            <a:gs pos="100000">
              <a:srgbClr val="9900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fld id="{60F5F1A0-5E01-4915-AAF1-51E6922D5693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CBBC5560-08B2-4EA7-98E1-6F1B31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 advTm="15000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5/54/Mil-gallery_by_Hau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5/56/Rossi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0/09/Galereja_181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8/86/Alkruger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5/54/Selfportrait_with_G._Dawe_and_family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/index.php?title=%D0%A4%D0%B0%D0%B9%D0%BB:Frid-Wil_III_Kruger.jpg&amp;filetimestamp=2008120804055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ru.wikipedia.org/w/index.php?title=%D0%A4%D0%B0%D0%B9%D0%BB:Johann_Peter_Krafft_004.jpg&amp;filetimestamp=200804210214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7056784" cy="2702410"/>
          </a:xfrm>
          <a:prstGeom prst="rect">
            <a:avLst/>
          </a:prstGeom>
          <a:ln w="190500" cap="sq"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52" y="476672"/>
            <a:ext cx="89176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Военная  галерея </a:t>
            </a:r>
          </a:p>
          <a:p>
            <a:pPr algn="ctr"/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Зимнего  </a:t>
            </a:r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дворца</a:t>
            </a:r>
            <a:endParaRPr lang="ru-RU" sz="5400" b="1" dirty="0" smtClean="0">
              <a:ln w="11430"/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Государственный Эрмитаж</a:t>
            </a:r>
            <a:endParaRPr lang="ru-RU" sz="5400" b="1" dirty="0">
              <a:ln w="11430"/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172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позднее в галерею поместили две работы художника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Петера фон Гесса, современника Джорджа Доу, - «Бородинское сражение» и «Отступление французов через реку Березину».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5058" name="Picture 2" descr="http://img1.liveinternet.ru/images/attach/c/4/81/374/81374271_53996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704666" cy="4223940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339752" y="45091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сражение.</a:t>
            </a:r>
          </a:p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 Петер фон Гесс. 1843 год</a:t>
            </a:r>
            <a:b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576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img0.liveinternet.ru/images/attach/c/4/81/374/81374288_53996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776864" cy="5184576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259632" y="5733256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Отступление французов через реку Березину. </a:t>
            </a:r>
          </a:p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Петер фон Гесс. 1844 год.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4823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Пожар, начавшийся в Зимнем 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дворце 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декабря 1837 года, уничтожил убранство всех залов, в том числе и Военной 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галереи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Но ни один портрет не пострадал. Новая отделка галереи была выполнена по чертежам В. П. Стасова. Архитектор внёс некоторые изменения, придавшие галерее торжественно-строгий и более внушительный облик: длина галереи была увеличена почти на 6 метров, а над карнизом разместились хоры – обходная галерея.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2" name="Picture 2" descr="Файл:Mil-gallery by Ha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876675" cy="5476875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572000" y="57332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галерея</a:t>
            </a:r>
            <a:endParaRPr lang="ru-RU" sz="2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Зимнего 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дворца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П. </a:t>
            </a:r>
            <a:r>
              <a:rPr lang="ru-RU" sz="20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1862 год.</a:t>
            </a:r>
            <a:endParaRPr lang="ru-RU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8904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1949 г.оду, к 150-летию со дня рождения А.С.Пушкина, в Военной галерее 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была 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установлена мраморная доска со строками из стихотворения великого русского поэта «Полководец». В 1834-1836 годах А.С.Пушкин часто  посещал Военную галерею. Ее вдохновенным и точным описанием начинается созданное в 1835 году стихотворение «Полководец», посвященное Барклаю де Толли.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61880" y="847745"/>
            <a:ext cx="71531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«Толпою тесною художник поместил.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Сюда начальников народных наших сил,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Покрытых славою чудесного похода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вечной памятью двенадцатого года.»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FFFF99"/>
                </a:solidFill>
                <a:latin typeface="Monotype Corsiva" pitchFamily="66" charset="0"/>
                <a:cs typeface="Times New Roman" pitchFamily="18" charset="0"/>
              </a:rPr>
              <a:t>А.С.Пушкин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98072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 15  командиров  бригад  гвардейской,  полевой  и резервной  артиллерии,  принявших  участие  в Бородинском  сражении,  10  человек  (66,6 процента) были  воспитанниками  кадетских  корпусов</a:t>
            </a:r>
          </a:p>
          <a:p>
            <a:pPr marL="571500" indent="-571500"/>
            <a:endParaRPr lang="ru-RU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47 командиров  артиллерийских  рот  гвардейской, полевой,  резервной  и  запасной  артиллерии, сражавшихся  на  Бородинском  поле, 34 человека,  или 72,3 процента,  окончили  кадетские  корпуса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конной  артиллерии  воспитанники  кадетских корпусов - командиры  конных  рот  - составили 72,7 процента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553088"/>
      </p:ext>
    </p:extLst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136904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6000" b="1" smtClean="0">
                <a:ln w="11430"/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Военной </a:t>
            </a:r>
            <a:r>
              <a:rPr lang="ru-RU" sz="6000" b="1" smtClean="0">
                <a:ln w="11430"/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галерее </a:t>
            </a:r>
            <a:r>
              <a:rPr lang="ru-RU" sz="6000" b="1" dirty="0" smtClean="0">
                <a:ln w="11430"/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представлено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 портретов воспитанников кадетских корпусов</a:t>
            </a:r>
            <a:endParaRPr lang="ru-RU" sz="6000" b="1" dirty="0">
              <a:ln w="11430"/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2.radikal.ru/i098/0809/dd/bed6f53fd0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696744" cy="4824536"/>
          </a:xfrm>
          <a:prstGeom prst="rect">
            <a:avLst/>
          </a:prstGeom>
          <a:ln w="190500" cap="sq"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5445224"/>
            <a:ext cx="889248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мемориальных сооружений, созданных в память 1812 года, своеобразным памятником является Военная галерея Зимнего дворца</a:t>
            </a:r>
            <a:endParaRPr lang="ru-RU" sz="2400" b="1" dirty="0">
              <a:ln w="50800"/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412776"/>
            <a:ext cx="4139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Зал, в котором разместилась галерея, был спроектирован архитектором Карло России, строился с июня по ноябрь 1826 года. Потолок с тремя световыми фонарями был расписан по эскизам Джованни Скотти.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Файл:Ross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4023327" cy="4896544"/>
          </a:xfrm>
          <a:prstGeom prst="rect">
            <a:avLst/>
          </a:prstGeom>
          <a:ln w="190500" cap="sq"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99"/>
                </a:solidFill>
              </a:rPr>
              <a:t>Портрет Карла Ивановича Росси.  Художник Б.Ш. </a:t>
            </a:r>
            <a:r>
              <a:rPr lang="ru-RU" b="1" dirty="0" err="1" smtClean="0">
                <a:solidFill>
                  <a:srgbClr val="FFFF99"/>
                </a:solidFill>
              </a:rPr>
              <a:t>Митуар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FF99"/>
                </a:solidFill>
              </a:rPr>
              <a:t> 1820-е годы</a:t>
            </a:r>
            <a:endParaRPr lang="ru-RU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58.radikal.ru/i160/0807/3d/92c070da678bt.jpg"/>
          <p:cNvPicPr>
            <a:picLocks noChangeAspect="1" noChangeArrowheads="1"/>
          </p:cNvPicPr>
          <p:nvPr/>
        </p:nvPicPr>
        <p:blipFill>
          <a:blip r:embed="rId2" cstate="print"/>
          <a:srcRect l="3150" t="2584" r="2351" b="4371"/>
          <a:stretch>
            <a:fillRect/>
          </a:stretch>
        </p:blipFill>
        <p:spPr bwMode="auto">
          <a:xfrm>
            <a:off x="4644008" y="332656"/>
            <a:ext cx="4320480" cy="5184576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Торжественная церемония открытия зала состоялась 25 декабря 1826 года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изгнания армии Наполеона из России. К открытию галереи многие портреты ещё не были написаны и на стенах были размещены рамы, затянутые зелёным репсом, с именными табличками. По мере написания картины размещались на своих местах. Большинство портретов писалось с натуры, а для уже погибших или умерших персонажей использовались портреты, написанные ранее. 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 Дворцовых Гренадер.</a:t>
            </a:r>
          </a:p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 К. К. Пиратский </a:t>
            </a:r>
            <a:endParaRPr lang="ru-RU" sz="2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Файл:Galereja 18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909108" cy="5112568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139952" y="1"/>
            <a:ext cx="50040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Г.Г.Чернецова запечатлела вид галереи в 1827 году. Потолок с тремя световыми фонарями, по стенам расположены пять горизонтальных рядов нагрудных портретов в золоченых рамах, разделенных колоннами, портретами в рост и дверями в соседние помещения. По сторонам этих дверей вверху находились двенадцать лепных лавровых венков, окружающих названия мест, где происходили наиболее значительные сражения 1812-1814 годов, начиная с Клястиц, Бородина и Тарутина до Бриена, Лаона и Парижа.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589240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Военная галерея Зимнего дворца. </a:t>
            </a:r>
          </a:p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Г. Чернецов. 1827 год.</a:t>
            </a:r>
            <a:endParaRPr lang="ru-RU" sz="2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51723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поместили 332 портрета генералов русской армии, участников войны 1812 года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заграничного похода 1813 - 1814 гг</a:t>
            </a:r>
          </a:p>
          <a:p>
            <a:pPr algn="just"/>
            <a:endParaRPr lang="ru-RU" sz="2400" b="1" dirty="0">
              <a:solidFill>
                <a:srgbClr val="FFFF99"/>
              </a:solidFill>
            </a:endParaRPr>
          </a:p>
        </p:txBody>
      </p:sp>
      <p:pic>
        <p:nvPicPr>
          <p:cNvPr id="2050" name="Picture 2" descr="http://i057.radikal.ru/1004/e9/4f7a78eda8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138"/>
            <a:ext cx="6768752" cy="5076564"/>
          </a:xfrm>
          <a:prstGeom prst="rect">
            <a:avLst/>
          </a:prstGeom>
          <a:ln w="190500" cap="sq"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айл:Alkru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841626" cy="5401724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860032" y="548680"/>
            <a:ext cx="3851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Император Александр I лично утверждал составленные Главным штабом списки генералов, чьи портреты должны были украсить Военную галерею. Это были  участники Отечественной войны 1812 года и заграничных походов 1813-1814 гг., которые состояли в генеральском чине или были произведены в генералы вскоре после окончания войны.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661248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Александра I .</a:t>
            </a:r>
          </a:p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 </a:t>
            </a:r>
            <a:r>
              <a:rPr lang="ru-RU" sz="20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Ф.Крюгера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торце галереи.</a:t>
            </a:r>
            <a:endParaRPr lang="ru-RU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Файл:Selfportrait with G. Dawe and famil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492" y="260648"/>
            <a:ext cx="3955030" cy="5040560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683568" y="4797152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 </a:t>
            </a:r>
            <a:endParaRPr lang="ru-RU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32856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Портреты для Военной Галереи написаны Джорджем Доу и его ассистентами Александром Васильевичем Поляковым и Василием Александровичем Голике.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373216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Джорджа Доу (сидит), написанный его учеником Василием Голике (стоит) в окружении семьи Голике. 1834 год.</a:t>
            </a:r>
            <a:endParaRPr lang="ru-RU" sz="2000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8518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1830-х годах в галерее были помещены большие конные портреты Александра I и его союзников короля прусского Фридриха-Вильгельма III и императора австрийского Франца I. Два первых написаны берлинским придворным художником Ф. Крюгером, </a:t>
            </a:r>
          </a:p>
          <a:p>
            <a:pPr algn="ctr"/>
            <a:r>
              <a:rPr lang="ru-RU" sz="2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- венским живописцем П. Крафтом.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pic>
        <p:nvPicPr>
          <p:cNvPr id="47106" name="Picture 2" descr="Frid-Wil III Kru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2664296" cy="3809944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pic>
        <p:nvPicPr>
          <p:cNvPr id="47108" name="Picture 4" descr="Johann Peter Krafft 0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88640"/>
            <a:ext cx="2664296" cy="3796623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5436096" y="4149080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Портрет Франца I</a:t>
            </a:r>
            <a:b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Художник  </a:t>
            </a:r>
            <a:r>
              <a:rPr lang="ru-RU" sz="20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П.Крафт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077072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Портрет Фридриха-Вильгельма III</a:t>
            </a:r>
            <a:b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Художник </a:t>
            </a:r>
            <a:r>
              <a:rPr lang="ru-RU" sz="20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Ф.Крюгер</a:t>
            </a:r>
            <a:endParaRPr lang="ru-RU" sz="2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князья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князья</Template>
  <TotalTime>1164</TotalTime>
  <Words>691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князья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130</cp:revision>
  <dcterms:created xsi:type="dcterms:W3CDTF">2011-10-31T16:19:31Z</dcterms:created>
  <dcterms:modified xsi:type="dcterms:W3CDTF">2013-04-27T07:23:08Z</dcterms:modified>
</cp:coreProperties>
</file>