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8" r:id="rId3"/>
    <p:sldId id="257" r:id="rId4"/>
    <p:sldId id="267" r:id="rId5"/>
    <p:sldId id="258" r:id="rId6"/>
    <p:sldId id="260" r:id="rId7"/>
    <p:sldId id="262" r:id="rId8"/>
    <p:sldId id="259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D613-BE55-4CC6-A0DE-DAA5170F119F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9AED6-4A67-4DA4-A2D6-226F81D18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AED6-4A67-4DA4-A2D6-226F81D184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Проектная работа по теме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Правило </a:t>
            </a:r>
            <a:r>
              <a:rPr lang="ru-RU" dirty="0" err="1" smtClean="0">
                <a:solidFill>
                  <a:srgbClr val="FF0000"/>
                </a:solidFill>
              </a:rPr>
              <a:t>Тициуса</a:t>
            </a:r>
            <a:r>
              <a:rPr lang="ru-RU" dirty="0" smtClean="0">
                <a:solidFill>
                  <a:srgbClr val="FF0000"/>
                </a:solidFill>
              </a:rPr>
              <a:t>—Боде.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886200"/>
            <a:ext cx="4714908" cy="21860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Ученика </a:t>
            </a:r>
            <a:r>
              <a:rPr lang="en-US" dirty="0" smtClean="0"/>
              <a:t>“7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r>
              <a:rPr lang="ru-RU" dirty="0" smtClean="0"/>
              <a:t> класса</a:t>
            </a:r>
          </a:p>
          <a:p>
            <a:r>
              <a:rPr lang="ru-RU" dirty="0" smtClean="0"/>
              <a:t>Быкова Егора</a:t>
            </a:r>
          </a:p>
          <a:p>
            <a:r>
              <a:rPr lang="ru-RU" dirty="0" smtClean="0"/>
              <a:t>Учитель</a:t>
            </a:r>
            <a:r>
              <a:rPr lang="en-US" dirty="0" smtClean="0"/>
              <a:t>:</a:t>
            </a:r>
            <a:r>
              <a:rPr lang="ru-RU" dirty="0" err="1" smtClean="0"/>
              <a:t>И.Л.Гуреева</a:t>
            </a:r>
            <a:endParaRPr lang="ru-RU" dirty="0" smtClean="0"/>
          </a:p>
          <a:p>
            <a:r>
              <a:rPr lang="ru-RU" dirty="0" smtClean="0"/>
              <a:t>2011 </a:t>
            </a:r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 advTm="3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400"/>
            <a:ext cx="8229600" cy="1371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Так что же, выходит, правило </a:t>
            </a:r>
            <a:r>
              <a:rPr lang="ru-RU" sz="2000" dirty="0" err="1" smtClean="0"/>
              <a:t>Тициуса</a:t>
            </a:r>
            <a:r>
              <a:rPr lang="ru-RU" sz="2000" dirty="0" smtClean="0"/>
              <a:t>—Боде относится к разряду псевдонаучных? Не думаю. И </a:t>
            </a:r>
            <a:r>
              <a:rPr lang="ru-RU" sz="2000" dirty="0" err="1" smtClean="0"/>
              <a:t>Тициус</a:t>
            </a:r>
            <a:r>
              <a:rPr lang="ru-RU" sz="2000" dirty="0" smtClean="0"/>
              <a:t>, </a:t>
            </a:r>
            <a:r>
              <a:rPr lang="ru-RU" sz="2000" dirty="0" err="1" smtClean="0"/>
              <a:t>и</a:t>
            </a:r>
            <a:r>
              <a:rPr lang="ru-RU" sz="2000" dirty="0" smtClean="0"/>
              <a:t> Боде искренне пытались отыскать математическую закономерность в строении Солнечной системы — и ученые продолжали и продолжают заниматься поисками подобного рода.</a:t>
            </a:r>
            <a:endParaRPr lang="ru-RU" sz="2000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000924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Правило </a:t>
            </a:r>
            <a:r>
              <a:rPr lang="ru-RU" sz="4000" dirty="0" err="1" smtClean="0">
                <a:solidFill>
                  <a:srgbClr val="FF0000"/>
                </a:solidFill>
              </a:rPr>
              <a:t>Тициуса</a:t>
            </a:r>
            <a:r>
              <a:rPr lang="ru-RU" sz="4000" dirty="0" smtClean="0">
                <a:solidFill>
                  <a:srgbClr val="FF0000"/>
                </a:solidFill>
              </a:rPr>
              <a:t>—Боде – не научное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205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Правило </a:t>
            </a:r>
            <a:r>
              <a:rPr lang="ru-RU" sz="4800" dirty="0" err="1" smtClean="0">
                <a:solidFill>
                  <a:srgbClr val="FF0000"/>
                </a:solidFill>
              </a:rPr>
              <a:t>Тициуса</a:t>
            </a:r>
            <a:r>
              <a:rPr lang="ru-RU" sz="4800" dirty="0" smtClean="0">
                <a:solidFill>
                  <a:srgbClr val="FF0000"/>
                </a:solidFill>
              </a:rPr>
              <a:t>—Боде.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Правило </a:t>
            </a:r>
            <a:r>
              <a:rPr lang="ru-RU" sz="2000" dirty="0" err="1" smtClean="0">
                <a:solidFill>
                  <a:schemeClr val="tx1"/>
                </a:solidFill>
              </a:rPr>
              <a:t>Тициуса</a:t>
            </a:r>
            <a:r>
              <a:rPr lang="ru-RU" sz="2000" dirty="0" smtClean="0">
                <a:solidFill>
                  <a:schemeClr val="tx1"/>
                </a:solidFill>
              </a:rPr>
              <a:t> — Боде представляет собой эмпирическую формулу, приблизительно описывающую расстояния между планетами Солнечной системы и Солнцем . Правило было предложено И. Д. </a:t>
            </a:r>
            <a:r>
              <a:rPr lang="ru-RU" sz="2000" dirty="0" err="1" smtClean="0">
                <a:solidFill>
                  <a:schemeClr val="tx1"/>
                </a:solidFill>
              </a:rPr>
              <a:t>Тициусом</a:t>
            </a:r>
            <a:r>
              <a:rPr lang="ru-RU" sz="2000" dirty="0" smtClean="0">
                <a:solidFill>
                  <a:schemeClr val="tx1"/>
                </a:solidFill>
              </a:rPr>
              <a:t> в 1766 г. и получило известность благодаря работам И. Э. Боде в 1772 г.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Немецкий астроном, математик, физик и биолог. Родился в г.  </a:t>
            </a:r>
            <a:r>
              <a:rPr lang="ru-RU" sz="2000" dirty="0" err="1" smtClean="0"/>
              <a:t>Хойнице</a:t>
            </a:r>
            <a:r>
              <a:rPr lang="ru-RU" sz="2000" dirty="0" smtClean="0"/>
              <a:t>  в Польше. В 1752 году окончил Лейпцигский университет и остался при нем. Через четыре года перешел в Университет Виттенберга, в котором и проработал до конца жизни, занимая кафедры профессора математики и физики.</a:t>
            </a:r>
            <a:endParaRPr lang="ru-RU" sz="2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3635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14612" y="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И. Д. </a:t>
            </a:r>
            <a:r>
              <a:rPr lang="ru-RU" sz="4000" dirty="0" err="1" smtClean="0">
                <a:solidFill>
                  <a:srgbClr val="FF0000"/>
                </a:solidFill>
              </a:rPr>
              <a:t>Тициус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Немецкий астроном и математик, родился в Гамбурге. Астроном-самоучка, первый трактат по астрономии опубликовал в возрасте 17 лет. С 1772 года и до самой своей смерти — главный редактор «Астрономического ежегодника» Берлинской академии наук, превративший его в прибыльное и престижное издание.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51435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0"/>
            <a:ext cx="314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И. Э. Боде.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10"/>
            <a:ext cx="8229600" cy="150019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1766 году </a:t>
            </a:r>
            <a:r>
              <a:rPr lang="ru-RU" sz="2000" dirty="0" err="1" smtClean="0"/>
              <a:t>Тициус</a:t>
            </a:r>
            <a:r>
              <a:rPr lang="ru-RU" sz="2000" dirty="0" smtClean="0"/>
              <a:t> заявил, что выявил простую закономерность в нарастании радиусов околосолнечных орбит планет. Тем не менее, правило не привлекло большого внимания до тех пор, пока в 1781 году не был открыт Уран, который почти точно лёг на предсказанную последовательность.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История правила </a:t>
            </a:r>
            <a:r>
              <a:rPr lang="ru-RU" sz="4800" dirty="0" err="1" smtClean="0">
                <a:solidFill>
                  <a:srgbClr val="FF0000"/>
                </a:solidFill>
              </a:rPr>
              <a:t>Тициуса</a:t>
            </a:r>
            <a:r>
              <a:rPr lang="ru-RU" sz="4800" dirty="0" smtClean="0">
                <a:solidFill>
                  <a:srgbClr val="FF0000"/>
                </a:solidFill>
              </a:rPr>
              <a:t> — Боде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86544" cy="396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40362"/>
            <a:ext cx="8229600" cy="1417638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Открытие Урана подогрело интерес к «закону», прежде всего к таинственному провалу на удалении 2,8 а. е. от Солнца. Там, между орбитами Марса и Юпитера, должна быть планета — считали все. Неужели она столь мала, что ее невозможно обнаружить в телескопы?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828379" cy="44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Догадки ученых 19 века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229600" cy="20716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1800 году даже была создана группа из 24 астрономов, ведших круглосуточные ежедневные наблюдения на нескольких самых мощных в ту эпоху телескопах, они даже дали своему проекту громкое название «Небесная стража».Но первую малую планету, обращающуюся по орбите между Марсом и Юпитером открыл итальянский астроном Джузеппе </a:t>
            </a:r>
            <a:r>
              <a:rPr lang="ru-RU" sz="1800" dirty="0" err="1" smtClean="0"/>
              <a:t>Пиацци</a:t>
            </a:r>
            <a:r>
              <a:rPr lang="ru-RU" sz="1800" dirty="0" smtClean="0"/>
              <a:t>  и произошло это не когда-нибудь, а в новогоднюю ночь 1 января 1801 года, и открытие это ознаменовало наступление ХIX столетия.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929354" cy="4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Церера (карликовая планета)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Боде, будучи под большим впечатлением от выводов </a:t>
            </a:r>
            <a:r>
              <a:rPr lang="ru-RU" sz="2200" dirty="0" err="1" smtClean="0"/>
              <a:t>Тициуса</a:t>
            </a:r>
            <a:r>
              <a:rPr lang="ru-RU" sz="2200" dirty="0" smtClean="0"/>
              <a:t>, включил их в свой учебник по астрономии, изданный в 1772 году. Именно благодаря его роли как популяризатора его имя возникло в названии правила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071966" cy="45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Учебник по астрономии  1772 года.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3572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реальной жизни всё оказалось даже проще, и к статистическим доводам для опровержения правила </a:t>
            </a:r>
            <a:r>
              <a:rPr lang="ru-RU" sz="2000" dirty="0" err="1" smtClean="0"/>
              <a:t>Тициуса</a:t>
            </a:r>
            <a:r>
              <a:rPr lang="ru-RU" sz="2000" dirty="0" smtClean="0"/>
              <a:t>—Боде прибегать не пришлось. Как это часто бывает, ложная теория была опровергнута новыми фактами, а именно открытием Нептуна и Плутона.</a:t>
            </a:r>
            <a:endParaRPr lang="ru-RU" sz="2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5786478" cy="45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Ложная теория была опровергнута.</a:t>
            </a:r>
            <a:endParaRPr lang="ru-RU" sz="4400" dirty="0"/>
          </a:p>
        </p:txBody>
      </p:sp>
    </p:spTree>
  </p:cSld>
  <p:clrMapOvr>
    <a:masterClrMapping/>
  </p:clrMapOvr>
  <p:transition advTm="30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505</Words>
  <PresentationFormat>Экран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Проектная работа по теме:Правило Тициуса—Боде.</vt:lpstr>
      <vt:lpstr>Правило Тициуса—Боде.</vt:lpstr>
      <vt:lpstr>Немецкий астроном, математик, физик и биолог. Родился в г.  Хойнице  в Польше. В 1752 году окончил Лейпцигский университет и остался при нем. Через четыре года перешел в Университет Виттенберга, в котором и проработал до конца жизни, занимая кафедры профессора математики и физики.</vt:lpstr>
      <vt:lpstr>Немецкий астроном и математик, родился в Гамбурге. Астроном-самоучка, первый трактат по астрономии опубликовал в возрасте 17 лет. С 1772 года и до самой своей смерти — главный редактор «Астрономического ежегодника» Берлинской академии наук, превративший его в прибыльное и престижное издание.</vt:lpstr>
      <vt:lpstr>В 1766 году Тициус заявил, что выявил простую закономерность в нарастании радиусов околосолнечных орбит планет. Тем не менее, правило не привлекло большого внимания до тех пор, пока в 1781 году не был открыт Уран, который почти точно лёг на предсказанную последовательность.</vt:lpstr>
      <vt:lpstr>Открытие Урана подогрело интерес к «закону», прежде всего к таинственному провалу на удалении 2,8 а. е. от Солнца. Там, между орбитами Марса и Юпитера, должна быть планета — считали все. Неужели она столь мала, что ее невозможно обнаружить в телескопы?</vt:lpstr>
      <vt:lpstr>В 1800 году даже была создана группа из 24 астрономов, ведших круглосуточные ежедневные наблюдения на нескольких самых мощных в ту эпоху телескопах, они даже дали своему проекту громкое название «Небесная стража».Но первую малую планету, обращающуюся по орбите между Марсом и Юпитером открыл итальянский астроном Джузеппе Пиацци  и произошло это не когда-нибудь, а в новогоднюю ночь 1 января 1801 года, и открытие это ознаменовало наступление ХIX столетия.</vt:lpstr>
      <vt:lpstr>Боде, будучи под большим впечатлением от выводов Тициуса, включил их в свой учебник по астрономии, изданный в 1772 году. Именно благодаря его роли как популяризатора его имя возникло в названии правила.</vt:lpstr>
      <vt:lpstr>В реальной жизни всё оказалось даже проще, и к статистическим доводам для опровержения правила Тициуса—Боде прибегать не пришлось. Как это часто бывает, ложная теория была опровергнута новыми фактами, а именно открытием Нептуна и Плутона.</vt:lpstr>
      <vt:lpstr>Так что же, выходит, правило Тициуса—Боде относится к разряду псевдонаучных? Не думаю. И Тициус, и Боде искренне пытались отыскать математическую закономерность в строении Солнечной системы — и ученые продолжали и продолжают заниматься поисками подобного рода.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Правило Тициуса—Боде</dc:title>
  <dc:creator>Егор</dc:creator>
  <cp:lastModifiedBy>Name</cp:lastModifiedBy>
  <cp:revision>16</cp:revision>
  <dcterms:created xsi:type="dcterms:W3CDTF">2011-03-13T13:15:34Z</dcterms:created>
  <dcterms:modified xsi:type="dcterms:W3CDTF">2011-10-04T14:00:40Z</dcterms:modified>
</cp:coreProperties>
</file>