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37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339" r:id="rId14"/>
    <p:sldId id="340" r:id="rId15"/>
    <p:sldId id="341" r:id="rId16"/>
    <p:sldId id="342" r:id="rId17"/>
    <p:sldId id="343" r:id="rId18"/>
    <p:sldId id="344" r:id="rId19"/>
    <p:sldId id="345" r:id="rId20"/>
    <p:sldId id="346" r:id="rId21"/>
    <p:sldId id="347" r:id="rId22"/>
    <p:sldId id="348" r:id="rId23"/>
    <p:sldId id="349" r:id="rId24"/>
    <p:sldId id="350" r:id="rId25"/>
    <p:sldId id="351" r:id="rId26"/>
    <p:sldId id="352" r:id="rId27"/>
    <p:sldId id="353" r:id="rId28"/>
    <p:sldId id="35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783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4475"/>
            <a:ext cx="8385175" cy="14319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838200" y="1905000"/>
            <a:ext cx="3927475" cy="4191000"/>
          </a:xfrm>
        </p:spPr>
        <p:txBody>
          <a:bodyPr/>
          <a:lstStyle/>
          <a:p>
            <a:pPr lvl="0"/>
            <a:r>
              <a:rPr lang="ru-RU" noProof="0" smtClean="0"/>
              <a:t>Вставка клипа</a:t>
            </a:r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18075" y="1905000"/>
            <a:ext cx="3927475" cy="4191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838200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4290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937375" y="6245225"/>
            <a:ext cx="1901825" cy="476250"/>
          </a:xfrm>
        </p:spPr>
        <p:txBody>
          <a:bodyPr/>
          <a:lstStyle>
            <a:lvl1pPr>
              <a:defRPr/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 advClick="0" advTm="8000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FFA6A6"/>
            </a:gs>
            <a:gs pos="100000">
              <a:srgbClr val="990033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fld id="{754A6E75-19F8-4AC6-9E15-B453B11B6B98}" type="datetimeFigureOut">
              <a:rPr lang="ru-RU" smtClean="0"/>
              <a:pPr/>
              <a:t>27.04.2013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charset="0"/>
              </a:defRPr>
            </a:lvl1pPr>
          </a:lstStyle>
          <a:p>
            <a:fld id="{1A58262B-FC84-458E-8F2C-061960F11D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med" advClick="0" advTm="8000">
    <p:wip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240804"/>
            <a:ext cx="9144000" cy="66171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1430"/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ОТЕЧЕСТВЕННАЯ ВОЙНА</a:t>
            </a:r>
          </a:p>
          <a:p>
            <a:pPr algn="ctr"/>
            <a:endParaRPr lang="ru-RU" sz="4800" b="1" dirty="0" smtClean="0">
              <a:ln w="11430"/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1812 ГОДА </a:t>
            </a:r>
          </a:p>
          <a:p>
            <a:pPr algn="ctr"/>
            <a:endParaRPr lang="ru-RU" sz="4800" b="1" dirty="0" smtClean="0">
              <a:ln w="11430"/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ПОЛОТНАХ</a:t>
            </a:r>
          </a:p>
          <a:p>
            <a:pPr algn="ctr"/>
            <a:endParaRPr lang="ru-RU" sz="4800" b="1" dirty="0" smtClean="0">
              <a:ln w="11430"/>
              <a:gradFill flip="none" rotWithShape="1">
                <a:gsLst>
                  <a:gs pos="0">
                    <a:srgbClr val="E6DCAC"/>
                  </a:gs>
                  <a:gs pos="12000">
                    <a:srgbClr val="E6D78A"/>
                  </a:gs>
                  <a:gs pos="30000">
                    <a:srgbClr val="C7AC4C"/>
                  </a:gs>
                  <a:gs pos="45000">
                    <a:srgbClr val="E6D78A"/>
                  </a:gs>
                  <a:gs pos="77000">
                    <a:srgbClr val="C7AC4C"/>
                  </a:gs>
                  <a:gs pos="100000">
                    <a:srgbClr val="E6DCAC"/>
                  </a:gs>
                </a:gsLst>
                <a:lin ang="2700000" scaled="1"/>
                <a:tileRect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sz="4800" b="1" dirty="0" smtClean="0">
                <a:ln w="11430"/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800" b="1" dirty="0" smtClean="0">
                <a:ln w="11430"/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ХУДОЖНИКОВ</a:t>
            </a:r>
          </a:p>
          <a:p>
            <a:pPr algn="ctr"/>
            <a:r>
              <a:rPr lang="ru-RU" sz="4000" b="1" i="1" dirty="0" smtClean="0">
                <a:ln w="11430"/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lin ang="2700000" scaled="1"/>
                  <a:tileRect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Часть 2</a:t>
            </a:r>
            <a:r>
              <a:rPr lang="ru-RU" sz="4800" b="1" dirty="0" smtClean="0">
                <a:ln w="11430"/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/>
            </a:r>
            <a:br>
              <a:rPr lang="ru-RU" sz="4800" b="1" dirty="0" smtClean="0">
                <a:ln w="11430"/>
                <a:gradFill flip="none" rotWithShape="1">
                  <a:gsLst>
                    <a:gs pos="0">
                      <a:srgbClr val="E6DCAC"/>
                    </a:gs>
                    <a:gs pos="12000">
                      <a:srgbClr val="E6D78A"/>
                    </a:gs>
                    <a:gs pos="30000">
                      <a:srgbClr val="C7AC4C"/>
                    </a:gs>
                    <a:gs pos="45000">
                      <a:srgbClr val="E6D78A"/>
                    </a:gs>
                    <a:gs pos="77000">
                      <a:srgbClr val="C7AC4C"/>
                    </a:gs>
                    <a:gs pos="100000">
                      <a:srgbClr val="E6DCAC"/>
                    </a:gs>
                  </a:gsLst>
                  <a:path path="circle">
                    <a:fillToRect l="100000" t="100000"/>
                  </a:path>
                  <a:tileRect r="-100000" b="-1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endParaRPr lang="ru-RU" sz="4800" dirty="0"/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3608" y="332656"/>
            <a:ext cx="7200800" cy="5400600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Московские ополченцы в боях на Старой Смоленской дороге.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В. </a:t>
            </a:r>
            <a:r>
              <a:rPr lang="ru-RU" sz="24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Келерман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1957 г.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332656"/>
            <a:ext cx="4830960" cy="5132895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4452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 августа 1812 г.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Иллюстрация к стихотворению М. Ю. Лермонтова «Бородино».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В. Шевченко.1970-е гг.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332656"/>
            <a:ext cx="4248472" cy="5034440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54452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Герои Бородинской битвы.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Иллюстрация к стихотворению М. Ю. Лермонтова «Бородино».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В. Шевченко. 1970-е гг.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 descr="В.В. Верещагин. Наполеон I на Бородинских высотах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260648"/>
            <a:ext cx="7944460" cy="5256584"/>
          </a:xfrm>
          <a:prstGeom prst="rect">
            <a:avLst/>
          </a:prstGeom>
          <a:ln w="190500" cap="sq">
            <a:gradFill flip="none" rotWithShape="1"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  <a:tileRect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 contourW="12700">
            <a:bevelT w="304800" h="152400" prst="relaxedInset"/>
            <a:extrusionClr>
              <a:srgbClr val="FFCC00"/>
            </a:extrusionClr>
            <a:contourClr>
              <a:srgbClr val="FFCC0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5373216"/>
            <a:ext cx="8568952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sz="2400" b="1" dirty="0" smtClean="0">
                <a:solidFill>
                  <a:srgbClr val="FFFF99"/>
                </a:solidFill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</a:rPr>
              <a:t>Наполеон I на Бородинских высотах</a:t>
            </a:r>
            <a:endParaRPr lang="ru-RU" sz="2400" b="1" dirty="0">
              <a:solidFill>
                <a:srgbClr val="FFFF99"/>
              </a:solidFill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2" descr="В.В. Верещагин. Конец Бородинского сражени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7544" y="260648"/>
            <a:ext cx="8136904" cy="5275426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483768" y="558924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Конец Бородинского сражения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В.В. Верещагин. Перед Москвой - ожидание депутации боя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65748" y="404664"/>
            <a:ext cx="4320480" cy="5184576"/>
          </a:xfrm>
          <a:prstGeom prst="rect">
            <a:avLst/>
          </a:prstGeom>
          <a:ln w="190500" cap="sq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woPt" dir="t"/>
          </a:scene3d>
          <a:sp3d extrusionH="25400" contourW="12700">
            <a:bevelT w="304800" h="152400" prst="relaxedInset"/>
            <a:extrusionClr>
              <a:srgbClr val="FFCC00"/>
            </a:extrusionClr>
            <a:contourClr>
              <a:srgbClr val="FFCC00"/>
            </a:contourClr>
          </a:sp3d>
        </p:spPr>
      </p:pic>
      <p:sp>
        <p:nvSpPr>
          <p:cNvPr id="3" name="Прямоугольник 2"/>
          <p:cNvSpPr/>
          <p:nvPr/>
        </p:nvSpPr>
        <p:spPr>
          <a:xfrm>
            <a:off x="1115616" y="5934670"/>
            <a:ext cx="684076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 Москвой - ожидание депутации бояр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2" descr="В.В. Верещагин. В Успенском собо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332656"/>
            <a:ext cx="6489260" cy="5472608"/>
          </a:xfrm>
          <a:prstGeom prst="rect">
            <a:avLst/>
          </a:prstGeom>
          <a:ln w="190500" cap="sq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woPt" dir="t"/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1475656" y="5877272"/>
            <a:ext cx="61926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Успенском соборе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2" descr="В.В. Верещагин. В Кремле - пожар!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11760" y="332656"/>
            <a:ext cx="4286250" cy="5514976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woPt" dir="t"/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267744" y="6021288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Кремле - пожар!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2" descr="В.В. Верещагин. Сквозь пожар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83568" y="260647"/>
            <a:ext cx="7851916" cy="5574860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195736" y="5877272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Сквозь пожар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80112" y="2564904"/>
            <a:ext cx="316835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В.В. Верещагин. Зарево Замоскворечья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88640"/>
            <a:ext cx="7128792" cy="5441646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2339752" y="5805264"/>
            <a:ext cx="4572000" cy="830997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ln w="11430"/>
                <a:solidFill>
                  <a:srgbClr val="FFCC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Зарево Замоскворечья</a:t>
            </a:r>
            <a:endParaRPr lang="ru-RU" sz="2400" b="1" dirty="0">
              <a:ln w="11430"/>
              <a:solidFill>
                <a:srgbClr val="FFCC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55576" y="404664"/>
            <a:ext cx="7620000" cy="5581651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93467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М. И. Кутузов на Бородинском поле.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С. Герасимов. 1952 г.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2" descr="В.В. Верещагин. Маршал Даву в Чудовом монастыр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843808" y="260648"/>
            <a:ext cx="3295650" cy="5343526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5805264"/>
            <a:ext cx="83884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Маршал </a:t>
            </a:r>
            <a:r>
              <a:rPr lang="ru-RU" sz="24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Даву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Чудовом монастыре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В.В. Верещагин. В Петровском дворце (в ожидании мира)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483768" y="260648"/>
            <a:ext cx="3960440" cy="5366396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602700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Петровском дворце (в ожидании мира)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2" descr="В.В. Верещагин. Возвращение из Петровского дворца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332656"/>
            <a:ext cx="8503073" cy="5328592"/>
          </a:xfrm>
          <a:prstGeom prst="rect">
            <a:avLst/>
          </a:prstGeom>
          <a:ln w="190500" cap="sq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5733256"/>
            <a:ext cx="85689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Возвращение из Петровского дворца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2" descr="В.В. Верещагин. Поджигатели. Расстрел в Кремле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27584" y="260648"/>
            <a:ext cx="7632848" cy="5711916"/>
          </a:xfrm>
          <a:prstGeom prst="rect">
            <a:avLst/>
          </a:prstGeom>
          <a:ln w="190500" cap="sq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bevelB w="44450" h="44450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755576" y="5877272"/>
            <a:ext cx="77768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Поджигатели. Расстрел в Кремле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6802" name="Picture 2" descr="В.В. Верещагин. Наполеон и маршал Лористон - мир во что бы то ни стало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260648"/>
            <a:ext cx="6840760" cy="5700633"/>
          </a:xfrm>
          <a:prstGeom prst="rect">
            <a:avLst/>
          </a:prstGeom>
          <a:ln w="190500" cap="sq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934670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 и маршал </a:t>
            </a:r>
            <a:r>
              <a:rPr lang="ru-RU" sz="24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Лористон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мир во что бы то ни стало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 descr="В.В. Верещагин. В Городне - пробиваться или отступать?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552" y="260648"/>
            <a:ext cx="8100898" cy="5400599"/>
          </a:xfrm>
          <a:prstGeom prst="rect">
            <a:avLst/>
          </a:prstGeom>
          <a:ln w="190500" cap="sq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539552" y="5949280"/>
            <a:ext cx="81369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Городне - пробиваться или отступать?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2" descr="В.В. Верещагин. На этапе - дурные вести из Франц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60648"/>
            <a:ext cx="4125081" cy="5472608"/>
          </a:xfrm>
          <a:prstGeom prst="rect">
            <a:avLst/>
          </a:prstGeom>
          <a:ln w="190500" cap="sq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95536" y="5949280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этапе - дурные вести из Франции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В.В. Верещагин. На большой дороге - отступление, бегство..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404663"/>
            <a:ext cx="8568952" cy="5084245"/>
          </a:xfrm>
          <a:prstGeom prst="rect">
            <a:avLst/>
          </a:prstGeom>
          <a:ln w="190500" cap="sq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323528" y="5805264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большой дороге - отступление, бегство...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В.В. Верещагин. Наполеон в зимнем одеянии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55776" y="260648"/>
            <a:ext cx="4026024" cy="5364678"/>
          </a:xfrm>
          <a:prstGeom prst="ellipse">
            <a:avLst/>
          </a:prstGeom>
          <a:noFill/>
          <a:ln w="76200">
            <a:gradFill>
              <a:gsLst>
                <a:gs pos="0">
                  <a:srgbClr val="FBE4AE"/>
                </a:gs>
                <a:gs pos="13000">
                  <a:srgbClr val="BD922A"/>
                </a:gs>
                <a:gs pos="21001">
                  <a:srgbClr val="BD922A"/>
                </a:gs>
                <a:gs pos="63000">
                  <a:srgbClr val="FBE4AE"/>
                </a:gs>
                <a:gs pos="67000">
                  <a:srgbClr val="BD922A"/>
                </a:gs>
                <a:gs pos="69000">
                  <a:srgbClr val="835E17"/>
                </a:gs>
                <a:gs pos="82001">
                  <a:srgbClr val="A28949"/>
                </a:gs>
                <a:gs pos="100000">
                  <a:srgbClr val="FAE3B7"/>
                </a:gs>
              </a:gsLst>
              <a:lin ang="5400000" scaled="0"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3" name="Прямоугольник 2"/>
          <p:cNvSpPr/>
          <p:nvPr/>
        </p:nvSpPr>
        <p:spPr>
          <a:xfrm>
            <a:off x="1043608" y="566124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В.В. Верещагин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Наполеон в зимнем одеянии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139952" y="13407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188640"/>
            <a:ext cx="5852079" cy="5184576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38067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поле Бородинском.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А.С. </a:t>
            </a:r>
            <a:r>
              <a:rPr lang="ru-RU" sz="24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Чагадаев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1994 г.Холст, масло. 90x90.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Музей-заповедник «Бородинское поле».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836712"/>
            <a:ext cx="8627687" cy="4680520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877272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Рейд казаков Платова в тыл наполеоновской армии.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</a:t>
            </a:r>
            <a:r>
              <a:rPr lang="ru-RU" sz="24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Зелихман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1959 г.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05165" y="231087"/>
            <a:ext cx="7999283" cy="5179535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38067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Кавалерийская атака генерала Ф. П. Уварова.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Раскрашенная литография С. Васильева по оригиналу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А. </a:t>
            </a:r>
            <a:r>
              <a:rPr lang="ru-RU" sz="24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Дезарно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1-я четверть XIX в.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600" y="188640"/>
            <a:ext cx="7187952" cy="5130402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5172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Эпизод Бородинского сражения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(в центре полотна генерал Н. А. Тучков).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Хромолитография В. Васильева. Конец XIX в.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60648"/>
            <a:ext cx="6121137" cy="5229200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657671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Лейб-гвардии гренадерский полк в сражении при Бородине (Дивизия Строганова в боях на Старой Смоленской дороге).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М. Греков.1912-1913 гг.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1052736"/>
            <a:ext cx="8561153" cy="4248472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517232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Бородинский бой.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Иллюстрация к стихотворению М. Ю. Лермонтова «Бородино».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В. Шевченко. 1970-е гг.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Нажмите на изображение, чтобы его закрыть.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23528" y="620688"/>
            <a:ext cx="8524093" cy="4464495"/>
          </a:xfrm>
          <a:prstGeom prst="rect">
            <a:avLst/>
          </a:prstGeom>
          <a:ln w="190500" cap="sq">
            <a:gradFill>
              <a:gsLst>
                <a:gs pos="0">
                  <a:srgbClr val="E6DCAC"/>
                </a:gs>
                <a:gs pos="12000">
                  <a:srgbClr val="E6D78A"/>
                </a:gs>
                <a:gs pos="30000">
                  <a:srgbClr val="C7AC4C"/>
                </a:gs>
                <a:gs pos="45000">
                  <a:srgbClr val="E6D78A"/>
                </a:gs>
                <a:gs pos="77000">
                  <a:srgbClr val="C7AC4C"/>
                </a:gs>
                <a:gs pos="100000">
                  <a:srgbClr val="E6DCAC"/>
                </a:gs>
              </a:gsLst>
              <a:lin ang="5400000" scaled="0"/>
            </a:gra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relaxedInset"/>
            <a:extrusionClr>
              <a:srgbClr val="000000"/>
            </a:extrusionClr>
          </a:sp3d>
        </p:spPr>
      </p:pic>
      <p:sp>
        <p:nvSpPr>
          <p:cNvPr id="3" name="Прямоугольник 2"/>
          <p:cNvSpPr/>
          <p:nvPr/>
        </p:nvSpPr>
        <p:spPr>
          <a:xfrm>
            <a:off x="0" y="5157192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Атака Лейб-гвардии Конного полка </a:t>
            </a:r>
          </a:p>
          <a:p>
            <a:pPr algn="ctr"/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французских кирасир в 1812 г.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Художник В.В. </a:t>
            </a:r>
            <a:r>
              <a:rPr lang="ru-RU" sz="2400" b="1" dirty="0" err="1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Мазуровский</a:t>
            </a: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1910-1912 гг.</a:t>
            </a:r>
            <a:b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 smtClean="0">
                <a:solidFill>
                  <a:srgbClr val="FFFF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мемориальный музей А.В. Суворова.</a:t>
            </a:r>
            <a:endParaRPr lang="ru-RU" sz="2400" b="1" dirty="0">
              <a:solidFill>
                <a:srgbClr val="FFFF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med" advClick="0" advTm="8000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князья">
  <a:themeElements>
    <a:clrScheme name="Оформление по умолчанию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Оформление по умолчанию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 князья</Template>
  <TotalTime>390</TotalTime>
  <Words>219</Words>
  <Application>Microsoft Office PowerPoint</Application>
  <PresentationFormat>Экран (4:3)</PresentationFormat>
  <Paragraphs>56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князья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</vt:vector>
  </TitlesOfParts>
  <Company>Lenovo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Lenovo</dc:creator>
  <cp:lastModifiedBy>Lenovo</cp:lastModifiedBy>
  <cp:revision>53</cp:revision>
  <dcterms:created xsi:type="dcterms:W3CDTF">2012-02-12T11:43:47Z</dcterms:created>
  <dcterms:modified xsi:type="dcterms:W3CDTF">2013-04-27T07:57:39Z</dcterms:modified>
</cp:coreProperties>
</file>