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125FCF-699D-404E-97A0-1AD300BB60EB}" type="datetimeFigureOut">
              <a:rPr lang="ru-RU" smtClean="0"/>
              <a:pPr/>
              <a:t>27.12.2012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E578DB-2543-43E3-A1C1-05A4866DB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1%87%D0%B8%D1%81%D1%82%D1%8B%D0%B9%20%D0%B3%D0%BE%D1%80%D0%BE%D0%B4%20%D0%BA%D0%B0%D1%80%D1%82%D0%B8%D0%BD%D0%BA%D0%B8&amp;noreask=1&amp;img_url=http://news.mail.ru/mainimage/pic/6e/c8/1475084_219_164_source.jpg&amp;pos=32&amp;rpt=simage&amp;lr=1103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920880" cy="230425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«Нравственно-эстетическое воспитание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www.durmusplastik.com/images/4.jpg"/>
          <p:cNvPicPr>
            <a:picLocks noChangeAspect="1" noChangeArrowheads="1"/>
          </p:cNvPicPr>
          <p:nvPr/>
        </p:nvPicPr>
        <p:blipFill>
          <a:blip r:embed="rId2" cstate="print"/>
          <a:srcRect l="5535" r="23617"/>
          <a:stretch>
            <a:fillRect/>
          </a:stretch>
        </p:blipFill>
        <p:spPr bwMode="auto">
          <a:xfrm>
            <a:off x="2123728" y="3356992"/>
            <a:ext cx="4464496" cy="3127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0011-011-Schastja-i-solntsa-vam-deti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187624" y="332656"/>
            <a:ext cx="59046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3356992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158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kern="0" dirty="0"/>
              <a:t>Каким мы хотим видеть наше будущее, во многом зависит от нас и от тех принципов, которые мы заложили в сознание детей. Каков человек, такова его деятельность, таков и мир, который он создал вокруг себя.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Какой мы хотим видеть нашу планету…</a:t>
            </a:r>
            <a:endParaRPr lang="ru-RU" sz="4000" dirty="0"/>
          </a:p>
        </p:txBody>
      </p:sp>
      <p:pic>
        <p:nvPicPr>
          <p:cNvPr id="1026" name="Picture 2" descr="http://www.rau.am/gazeta_kp/userfiles/image/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48464" cy="638944"/>
          </a:xfrm>
        </p:spPr>
        <p:txBody>
          <a:bodyPr>
            <a:noAutofit/>
          </a:bodyPr>
          <a:lstStyle/>
          <a:p>
            <a:r>
              <a:rPr lang="ru-RU" dirty="0" smtClean="0"/>
              <a:t>Что делает наш город грязным?</a:t>
            </a:r>
            <a:endParaRPr lang="ru-RU" dirty="0"/>
          </a:p>
        </p:txBody>
      </p:sp>
      <p:pic>
        <p:nvPicPr>
          <p:cNvPr id="17410" name="Picture 2" descr="http://bm.img.com.ua/img/prikol/images/large/9/9/35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263229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primamedia.ru/files/125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8100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gazetairkutsk.ru/wp-content/uploads/2012/05/1284126184_street_of_our_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68760"/>
            <a:ext cx="3888432" cy="227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 что мы оставляем после отдыха в лесу?</a:t>
            </a:r>
            <a:endParaRPr lang="ru-RU" dirty="0"/>
          </a:p>
        </p:txBody>
      </p:sp>
      <p:pic>
        <p:nvPicPr>
          <p:cNvPr id="19458" name="Picture 2" descr="http://dic.academic.ru/pictures/wiki/files/77/Musor_at_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688632" cy="4266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19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 как же нужно поступить?</a:t>
            </a:r>
            <a:endParaRPr lang="ru-RU" dirty="0"/>
          </a:p>
        </p:txBody>
      </p:sp>
      <p:pic>
        <p:nvPicPr>
          <p:cNvPr id="20482" name="Picture 2" descr="http://papa-vlad.narod.ru/data/chelovek/Pravila-v-lesu.files/0012-030-Ne-ostavljaj-musor-v-le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384">
            <a:off x="1126175" y="1508720"/>
            <a:ext cx="6257925" cy="41719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 что нужно делать для чистоты в городе…</a:t>
            </a:r>
            <a:endParaRPr lang="ru-RU" dirty="0"/>
          </a:p>
        </p:txBody>
      </p:sp>
      <p:pic>
        <p:nvPicPr>
          <p:cNvPr id="16386" name="Picture 2" descr="http://im0-tub-ru.yandex.net/i?id=300520132-3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8660">
            <a:off x="5292080" y="1556792"/>
            <a:ext cx="180884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gazetairkutsk.ru/wp-content/uploads/2012/04/389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7211">
            <a:off x="737586" y="2012665"/>
            <a:ext cx="365800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Украинцев обяжут сортировать мусор. За несоблюдение – штраф 370 грн. - Экономика | Дел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371876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0781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мы можем помочь </a:t>
            </a:r>
            <a:r>
              <a:rPr lang="ru-RU" dirty="0" smtClean="0"/>
              <a:t>братьям нашим меньшим</a:t>
            </a:r>
            <a:endParaRPr lang="ru-RU" dirty="0"/>
          </a:p>
        </p:txBody>
      </p:sp>
      <p:pic>
        <p:nvPicPr>
          <p:cNvPr id="18434" name="Picture 2" descr="http://img0.liveinternet.ru/images/attach/c/4/83/614/83614554_sp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00500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cs5629.vkontakte.ru/u15946340/-14/x_96de13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205155" cy="260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864096"/>
          </a:xfrm>
        </p:spPr>
        <p:txBody>
          <a:bodyPr/>
          <a:lstStyle/>
          <a:p>
            <a:pPr algn="ctr"/>
            <a:r>
              <a:rPr lang="ru-RU" dirty="0" smtClean="0"/>
              <a:t>А вы как поступаете?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1844824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Бросаете мусор в мусорный</a:t>
            </a:r>
            <a:r>
              <a:rPr lang="ru-RU" dirty="0" smtClean="0"/>
              <a:t> </a:t>
            </a:r>
            <a:r>
              <a:rPr lang="ru-RU" dirty="0" smtClean="0"/>
              <a:t>контейнер</a:t>
            </a:r>
            <a:endParaRPr lang="ru-RU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2924944"/>
            <a:ext cx="54726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После отдыха на природе убираете за собой мусор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680" y="4149080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Подкармливаете зимой птиц</a:t>
            </a:r>
            <a:endParaRPr lang="ru-RU" dirty="0" smtClean="0"/>
          </a:p>
        </p:txBody>
      </p:sp>
      <p:sp>
        <p:nvSpPr>
          <p:cNvPr id="12" name="Нашивка 11"/>
          <p:cNvSpPr/>
          <p:nvPr/>
        </p:nvSpPr>
        <p:spPr>
          <a:xfrm rot="5400000">
            <a:off x="986059" y="1919934"/>
            <a:ext cx="424550" cy="288229"/>
          </a:xfrm>
          <a:prstGeom prst="chevron">
            <a:avLst>
              <a:gd name="adj" fmla="val 925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971600" y="1772816"/>
            <a:ext cx="504056" cy="576064"/>
          </a:xfrm>
          <a:prstGeom prst="bevel">
            <a:avLst/>
          </a:prstGeom>
          <a:ln w="3175"/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ашивка 12"/>
          <p:cNvSpPr/>
          <p:nvPr/>
        </p:nvSpPr>
        <p:spPr>
          <a:xfrm rot="5400000">
            <a:off x="986059" y="3072062"/>
            <a:ext cx="424550" cy="288229"/>
          </a:xfrm>
          <a:prstGeom prst="chevron">
            <a:avLst>
              <a:gd name="adj" fmla="val 925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971600" y="2924944"/>
            <a:ext cx="504056" cy="576064"/>
          </a:xfrm>
          <a:prstGeom prst="bevel">
            <a:avLst/>
          </a:prstGeom>
          <a:ln w="3175"/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ашивка 14"/>
          <p:cNvSpPr/>
          <p:nvPr/>
        </p:nvSpPr>
        <p:spPr>
          <a:xfrm rot="5400000">
            <a:off x="986059" y="4224190"/>
            <a:ext cx="424550" cy="288229"/>
          </a:xfrm>
          <a:prstGeom prst="chevron">
            <a:avLst>
              <a:gd name="adj" fmla="val 92524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971600" y="4077072"/>
            <a:ext cx="504056" cy="576064"/>
          </a:xfrm>
          <a:prstGeom prst="bevel">
            <a:avLst/>
          </a:prstGeom>
          <a:ln w="3175"/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110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«Нравственно-эстетическое воспитание детей</vt:lpstr>
      <vt:lpstr>Слайд 2</vt:lpstr>
      <vt:lpstr>Какой мы хотим видеть нашу планету…</vt:lpstr>
      <vt:lpstr>Что делает наш город грязным?</vt:lpstr>
      <vt:lpstr>А что мы оставляем после отдыха в лесу?</vt:lpstr>
      <vt:lpstr>А как же нужно поступить?</vt:lpstr>
      <vt:lpstr>А что нужно делать для чистоты в городе…</vt:lpstr>
      <vt:lpstr>Как мы можем помочь братьям нашим меньшим</vt:lpstr>
      <vt:lpstr>А вы как поступаете?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«Нравственно-эстетическое воспитание детей</dc:title>
  <dc:creator>Karpovs</dc:creator>
  <cp:lastModifiedBy>Karpovs</cp:lastModifiedBy>
  <cp:revision>17</cp:revision>
  <dcterms:created xsi:type="dcterms:W3CDTF">2012-12-25T10:44:37Z</dcterms:created>
  <dcterms:modified xsi:type="dcterms:W3CDTF">2012-12-27T15:28:25Z</dcterms:modified>
</cp:coreProperties>
</file>