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63C809-0BAF-4AF4-BD48-318AFDD22123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0FCE2C-4F28-49C3-9A59-87D292CBB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3C809-0BAF-4AF4-BD48-318AFDD22123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FCE2C-4F28-49C3-9A59-87D292CBB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3C809-0BAF-4AF4-BD48-318AFDD22123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FCE2C-4F28-49C3-9A59-87D292CBB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3C809-0BAF-4AF4-BD48-318AFDD22123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FCE2C-4F28-49C3-9A59-87D292CBB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3C809-0BAF-4AF4-BD48-318AFDD22123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FCE2C-4F28-49C3-9A59-87D292CBB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3C809-0BAF-4AF4-BD48-318AFDD22123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FCE2C-4F28-49C3-9A59-87D292CBB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3C809-0BAF-4AF4-BD48-318AFDD22123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FCE2C-4F28-49C3-9A59-87D292CBB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3C809-0BAF-4AF4-BD48-318AFDD22123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FCE2C-4F28-49C3-9A59-87D292CBB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3C809-0BAF-4AF4-BD48-318AFDD22123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FCE2C-4F28-49C3-9A59-87D292CBB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63C809-0BAF-4AF4-BD48-318AFDD22123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FCE2C-4F28-49C3-9A59-87D292CBB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63C809-0BAF-4AF4-BD48-318AFDD22123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0FCE2C-4F28-49C3-9A59-87D292CBB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63C809-0BAF-4AF4-BD48-318AFDD22123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0FCE2C-4F28-49C3-9A59-87D292CBB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428860" y="785794"/>
            <a:ext cx="455445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КРАЕВЕДЧЕСКАЯ 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ВИКТОРИНА,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ПОСВЯЩЁННАЯ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дню рождения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ГОРОДА БРАТСКА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28662" y="5929330"/>
            <a:ext cx="750099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БИБЛИОТЕКА ШКОЛЫ №36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2010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18046"/>
            <a:ext cx="7215238" cy="2525333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714480" y="4929198"/>
            <a:ext cx="58840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6.Ещё одна улица молодого города, в другом районе. Назовите её.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543550" cy="3695700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643042" y="4714884"/>
            <a:ext cx="6336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7.Попробуйте назвать улицы ещё строящегося города, изображённые 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фотографии.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4457700" cy="4038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214546" y="5214950"/>
            <a:ext cx="50006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8.Один из почётных граждан города, краевед. Кто он?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5238750" cy="3943350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928926" y="5072074"/>
            <a:ext cx="357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Что это за городок? Кто в нём жил?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321" name="Рисунок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928670"/>
            <a:ext cx="2928958" cy="3619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500298" y="4786322"/>
            <a:ext cx="33575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10. Чей это портрет?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888644"/>
            <a:ext cx="3714776" cy="3669056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785918" y="4929198"/>
            <a:ext cx="6429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11.Известный детский поэт, живший в нашем городе. Назовите его.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3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8604"/>
            <a:ext cx="2500330" cy="34365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500298" y="4214818"/>
            <a:ext cx="46480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12.Человек, строивший космические ракеты.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Какое отношение он имеет к Братску? Как его зовут?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 b="4825"/>
          <a:stretch>
            <a:fillRect/>
          </a:stretch>
        </p:blipFill>
        <p:spPr bwMode="auto">
          <a:xfrm>
            <a:off x="3286116" y="714356"/>
            <a:ext cx="2628900" cy="3800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785918" y="4929198"/>
            <a:ext cx="6378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13.Этому человеку Братск обязан созданием музея «Ангарская деревня».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Назовите его.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25" name="Picture 1" descr="100_0948"/>
          <p:cNvPicPr>
            <a:picLocks noChangeAspect="1" noChangeArrowheads="1"/>
          </p:cNvPicPr>
          <p:nvPr/>
        </p:nvPicPr>
        <p:blipFill>
          <a:blip r:embed="rId2" cstate="print"/>
          <a:srcRect l="5927" t="4605" r="2469" b="16447"/>
          <a:stretch>
            <a:fillRect/>
          </a:stretch>
        </p:blipFill>
        <p:spPr bwMode="auto">
          <a:xfrm>
            <a:off x="2000232" y="1214422"/>
            <a:ext cx="4714875" cy="3048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142976" y="4929198"/>
            <a:ext cx="66437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14. Макет какого населённого пункта изображён на фотографии?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1" name="Picture 1" descr="чекановский 001"/>
          <p:cNvPicPr>
            <a:picLocks noChangeAspect="1" noChangeArrowheads="1"/>
          </p:cNvPicPr>
          <p:nvPr/>
        </p:nvPicPr>
        <p:blipFill>
          <a:blip r:embed="rId2" cstate="print"/>
          <a:srcRect t="8130" r="10027"/>
          <a:stretch>
            <a:fillRect/>
          </a:stretch>
        </p:blipFill>
        <p:spPr bwMode="auto">
          <a:xfrm>
            <a:off x="3143240" y="357166"/>
            <a:ext cx="3495675" cy="4752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928794" y="5572140"/>
            <a:ext cx="7000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15.В честь этого человека назван один из посёлков Братска. Назовите его.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714356"/>
            <a:ext cx="928694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1. 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Остановка первая – «Географическая»</a:t>
            </a:r>
            <a:endParaRPr kumimoji="0" lang="ru-RU" sz="105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1.На какой реке – притоке Ангары -  был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поставлен Братский</a:t>
            </a:r>
            <a:r>
              <a:rPr kumimoji="0" lang="ru-RU" sz="2400" b="0" i="0" u="none" strike="noStrike" cap="none" normalizeH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острог?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2.Как называются две горы, древние вулканы, которые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находятся рядом с Братском?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Почему гора, поднимающаяся из вод Братского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водохранилища, носит название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Монастырка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Как назывались скалы, между которыми встала Братская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ГЭС?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5.Почему дачный посёлок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Дунайка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носит такое название?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Почему речку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стали называть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Вихоревой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ru-RU" sz="20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5.Остановка пятая – «Прогулка по улицам Братска»</a:t>
            </a:r>
            <a:endParaRPr kumimoji="0" lang="ru-RU" sz="105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1.Как называется первая улица в Центральном районе?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2.Какая  улица названа в честь декабриста?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3.В Центральном районе есть улица, названная в честь Вадима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Михайловича  Малышева. Кем он был?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В честь строителя ГЭС и художника, сделавшего знаменитую надпись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«Здесь будет построена Братская ГЭС!» названа одна из улиц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Падунского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района. Как она называется?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5.Несколько улиц Братска носят имя наших земляков – Героев Советского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Союза. Назовите их.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.Назовите две улицы, названные в честь командиров партизанских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отрядов, действовавших на территории Братского района во время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гражданской войны в 20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годах прошлого века.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2. Остановка вторая – «Когда это было?»</a:t>
            </a:r>
            <a:endParaRPr kumimoji="0" lang="ru-RU" sz="105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дату основания Братского острога.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 рождения Братского моря.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дату, с которой село Братск стало считаться городом.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 рождения Братского лесопромышленного комплекса.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 рождения Братского алюминиевого завода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3. Остановка третья  - «Братск в лицах»</a:t>
            </a:r>
            <a:endParaRPr kumimoji="0" lang="ru-RU" sz="105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Перечислите знаменитых узников Братска с 17 по 20 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начальника и главного инженера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Братскгэсстроя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   строительства ГЭС.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всемирно известные композитор, поэт и певец являются почётными гражданами нашего города?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Прославленный детский писатель, строивший Братскую ГЭС.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краеведа, автора книги «Город Братск».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Поэт, краевед, автор труда «Летопись Братска».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Известный детский поэт, живший и работавший в нашем городе.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Перечислите Героев Советского Союза – уроженцев Братска и Братского района.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звали человека, поставившего со своим отрядом Братский острог?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14348" y="214290"/>
            <a:ext cx="77485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4. Остановка четвёртая – «Братск в фотографиях»</a:t>
            </a:r>
            <a:endParaRPr kumimoji="0" lang="ru-RU" sz="1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5715000" cy="3714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857488" y="5072074"/>
            <a:ext cx="35385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1.Узнайте одну из первых улиц Братска.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/>
          <a:srcRect b="11667"/>
          <a:stretch>
            <a:fillRect/>
          </a:stretch>
        </p:blipFill>
        <p:spPr bwMode="auto">
          <a:xfrm>
            <a:off x="1785918" y="857232"/>
            <a:ext cx="5619754" cy="3742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000232" y="4714884"/>
            <a:ext cx="5746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2.Найдите на фотографии людей, известных не только в Братске,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и в России, и во всём мире.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5572164" cy="40870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285984" y="5072074"/>
            <a:ext cx="51137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3.   Что за населённый пункт запечатлён на фотографии?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6072190" cy="3987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00166" y="5072074"/>
            <a:ext cx="6417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4.В пору строительства Братской ГЭС эти ребята со своим руководителем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были известны и в Братске, и в стране. Кто они?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00042"/>
            <a:ext cx="3314700" cy="4638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285852" y="5572140"/>
            <a:ext cx="7085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5.Этот человек внёс огромный вклад в строительство Братской ГЭС. Назовите его.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</TotalTime>
  <Words>597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2010-11-30T02:38:51Z</dcterms:created>
  <dcterms:modified xsi:type="dcterms:W3CDTF">2011-11-22T00:30:22Z</dcterms:modified>
</cp:coreProperties>
</file>