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sldIdLst>
    <p:sldId id="300" r:id="rId2"/>
    <p:sldId id="257" r:id="rId3"/>
    <p:sldId id="264" r:id="rId4"/>
    <p:sldId id="256" r:id="rId5"/>
    <p:sldId id="261" r:id="rId6"/>
    <p:sldId id="263" r:id="rId7"/>
    <p:sldId id="266" r:id="rId8"/>
    <p:sldId id="265" r:id="rId9"/>
    <p:sldId id="262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87" r:id="rId19"/>
    <p:sldId id="288" r:id="rId20"/>
    <p:sldId id="275" r:id="rId21"/>
    <p:sldId id="290" r:id="rId22"/>
    <p:sldId id="285" r:id="rId23"/>
    <p:sldId id="286" r:id="rId24"/>
    <p:sldId id="294" r:id="rId25"/>
    <p:sldId id="289" r:id="rId26"/>
    <p:sldId id="295" r:id="rId27"/>
    <p:sldId id="297" r:id="rId28"/>
    <p:sldId id="291" r:id="rId29"/>
    <p:sldId id="292" r:id="rId30"/>
    <p:sldId id="293" r:id="rId31"/>
    <p:sldId id="298" r:id="rId32"/>
    <p:sldId id="299" r:id="rId3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7" d="100"/>
        <a:sy n="77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B2E7D-0F95-4F49-9D07-C41A36AD4B01}" type="datetimeFigureOut">
              <a:rPr lang="ru-RU" smtClean="0"/>
              <a:pPr/>
              <a:t>06.10.2011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7843F-7BC3-4C83-8C2F-2273136AAF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B2E7D-0F95-4F49-9D07-C41A36AD4B01}" type="datetimeFigureOut">
              <a:rPr lang="ru-RU" smtClean="0"/>
              <a:pPr/>
              <a:t>06.10.2011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7843F-7BC3-4C83-8C2F-2273136AAF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B2E7D-0F95-4F49-9D07-C41A36AD4B01}" type="datetimeFigureOut">
              <a:rPr lang="ru-RU" smtClean="0"/>
              <a:pPr/>
              <a:t>06.10.2011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7843F-7BC3-4C83-8C2F-2273136AAF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B2E7D-0F95-4F49-9D07-C41A36AD4B01}" type="datetimeFigureOut">
              <a:rPr lang="ru-RU" smtClean="0"/>
              <a:pPr/>
              <a:t>06.10.2011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7843F-7BC3-4C83-8C2F-2273136AAF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B2E7D-0F95-4F49-9D07-C41A36AD4B01}" type="datetimeFigureOut">
              <a:rPr lang="ru-RU" smtClean="0"/>
              <a:pPr/>
              <a:t>06.10.2011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7843F-7BC3-4C83-8C2F-2273136AAF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B2E7D-0F95-4F49-9D07-C41A36AD4B01}" type="datetimeFigureOut">
              <a:rPr lang="ru-RU" smtClean="0"/>
              <a:pPr/>
              <a:t>06.10.2011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7843F-7BC3-4C83-8C2F-2273136AAF0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B2E7D-0F95-4F49-9D07-C41A36AD4B01}" type="datetimeFigureOut">
              <a:rPr lang="ru-RU" smtClean="0"/>
              <a:pPr/>
              <a:t>06.10.2011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7843F-7BC3-4C83-8C2F-2273136AAF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B2E7D-0F95-4F49-9D07-C41A36AD4B01}" type="datetimeFigureOut">
              <a:rPr lang="ru-RU" smtClean="0"/>
              <a:pPr/>
              <a:t>06.10.2011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7843F-7BC3-4C83-8C2F-2273136AAF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B2E7D-0F95-4F49-9D07-C41A36AD4B01}" type="datetimeFigureOut">
              <a:rPr lang="ru-RU" smtClean="0"/>
              <a:pPr/>
              <a:t>06.10.2011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7843F-7BC3-4C83-8C2F-2273136AAF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B2E7D-0F95-4F49-9D07-C41A36AD4B01}" type="datetimeFigureOut">
              <a:rPr lang="ru-RU" smtClean="0"/>
              <a:pPr/>
              <a:t>06.10.2011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877843F-7BC3-4C83-8C2F-2273136AAF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B2E7D-0F95-4F49-9D07-C41A36AD4B01}" type="datetimeFigureOut">
              <a:rPr lang="ru-RU" smtClean="0"/>
              <a:pPr/>
              <a:t>06.10.2011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7843F-7BC3-4C83-8C2F-2273136AAF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D31B2E7D-0F95-4F49-9D07-C41A36AD4B01}" type="datetimeFigureOut">
              <a:rPr lang="ru-RU" smtClean="0"/>
              <a:pPr/>
              <a:t>06.10.2011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5877843F-7BC3-4C83-8C2F-2273136AAF0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Documents%20and%20Settings\&#1061;&#1080;&#1084;&#1080;&#1103;\&#1056;&#1072;&#1073;&#1086;&#1095;&#1080;&#1081;%20&#1089;&#1090;&#1086;&#1083;\&#1074;&#1089;&#1090;&#1072;&#1074;&#1072;&#1081;.mp3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Documents%20and%20Settings\&#1061;&#1080;&#1084;&#1080;&#1103;\&#1056;&#1072;&#1073;&#1086;&#1095;&#1080;&#1081;%20&#1089;&#1090;&#1086;&#1083;\&#1074;&#1089;&#1090;&#1072;&#1074;&#1072;&#1081;.mp3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Documents%20and%20Settings\&#1061;&#1080;&#1084;&#1080;&#1103;\&#1056;&#1072;&#1073;&#1086;&#1095;&#1080;&#1081;%20&#1089;&#1090;&#1086;&#1083;\&#1074;&#1089;&#1090;&#1072;&#1074;&#1072;&#1081;.mp3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Documents%20and%20Settings\&#1061;&#1080;&#1084;&#1080;&#1103;\&#1056;&#1072;&#1073;&#1086;&#1095;&#1080;&#1081;%20&#1089;&#1090;&#1086;&#1083;\&#1074;&#1089;&#1090;&#1072;&#1074;&#1072;&#1081;.mp3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Documents%20and%20Settings\&#1061;&#1080;&#1084;&#1080;&#1103;\&#1056;&#1072;&#1073;&#1086;&#1095;&#1080;&#1081;%20&#1089;&#1090;&#1086;&#1083;\&#1074;&#1089;&#1090;&#1072;&#1074;&#1072;&#1081;.mp3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Documents%20and%20Settings\&#1061;&#1080;&#1084;&#1080;&#1103;\&#1056;&#1072;&#1073;&#1086;&#1095;&#1080;&#1081;%20&#1089;&#1090;&#1086;&#1083;\&#1074;&#1089;&#1090;&#1072;&#1074;&#1072;&#1081;.mp3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Documents%20and%20Settings\&#1061;&#1080;&#1084;&#1080;&#1103;\&#1056;&#1072;&#1073;&#1086;&#1095;&#1080;&#1081;%20&#1089;&#1090;&#1086;&#1083;\&#1074;&#1089;&#1090;&#1072;&#1074;&#1072;&#1081;.mp3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Documents%20and%20Settings\&#1061;&#1080;&#1084;&#1080;&#1103;\&#1056;&#1072;&#1073;&#1086;&#1095;&#1080;&#1081;%20&#1089;&#1090;&#1086;&#1083;\&#1074;&#1089;&#1090;&#1072;&#1074;&#1072;&#1081;.mp3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Documents%20and%20Settings\&#1061;&#1080;&#1084;&#1080;&#1103;\&#1056;&#1072;&#1073;&#1086;&#1095;&#1080;&#1081;%20&#1089;&#1090;&#1086;&#1083;\&#1074;&#1089;&#1090;&#1072;&#1074;&#1072;&#1081;.mp3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Documents%20and%20Settings\&#1061;&#1080;&#1084;&#1080;&#1103;\&#1056;&#1072;&#1073;&#1086;&#1095;&#1080;&#1081;%20&#1089;&#1090;&#1086;&#1083;\&#1074;&#1089;&#1090;&#1072;&#1074;&#1072;&#1081;.mp3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Documents%20and%20Settings\&#1061;&#1080;&#1084;&#1080;&#1103;\&#1056;&#1072;&#1073;&#1086;&#1095;&#1080;&#1081;%20&#1089;&#1090;&#1086;&#1083;\&#1074;&#1089;&#1090;&#1072;&#1074;&#1072;&#1081;.mp3" TargetMode="Externa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Documents%20and%20Settings\&#1061;&#1080;&#1084;&#1080;&#1103;\&#1056;&#1072;&#1073;&#1086;&#1095;&#1080;&#1081;%20&#1089;&#1090;&#1086;&#1083;\&#1074;&#1089;&#1090;&#1072;&#1074;&#1072;&#1081;.mp3" TargetMode="Externa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Documents%20and%20Settings\&#1061;&#1080;&#1084;&#1080;&#1103;\&#1056;&#1072;&#1073;&#1086;&#1095;&#1080;&#1081;%20&#1089;&#1090;&#1086;&#1083;\&#1074;&#1089;&#1090;&#1072;&#1074;&#1072;&#1081;.mp3" TargetMode="Externa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Documents%20and%20Settings\&#1061;&#1080;&#1084;&#1080;&#1103;\&#1056;&#1072;&#1073;&#1086;&#1095;&#1080;&#1081;%20&#1089;&#1090;&#1086;&#1083;\&#1074;&#1089;&#1090;&#1072;&#1074;&#1072;&#1081;.mp3" TargetMode="Externa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Documents%20and%20Settings\&#1061;&#1080;&#1084;&#1080;&#1103;\&#1056;&#1072;&#1073;&#1086;&#1095;&#1080;&#1081;%20&#1089;&#1090;&#1086;&#1083;\&#1074;&#1089;&#1090;&#1072;&#1074;&#1072;&#1081;.mp3" TargetMode="Externa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Documents%20and%20Settings\&#1061;&#1080;&#1084;&#1080;&#1103;\&#1056;&#1072;&#1073;&#1086;&#1095;&#1080;&#1081;%20&#1089;&#1090;&#1086;&#1083;\&#1074;&#1089;&#1090;&#1072;&#1074;&#1072;&#1081;.mp3" TargetMode="Externa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Documents%20and%20Settings\&#1061;&#1080;&#1084;&#1080;&#1103;\&#1056;&#1072;&#1073;&#1086;&#1095;&#1080;&#1081;%20&#1089;&#1090;&#1086;&#1083;\&#1074;&#1089;&#1090;&#1072;&#1074;&#1072;&#1081;.mp3" TargetMode="Externa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Documents%20and%20Settings\&#1061;&#1080;&#1084;&#1080;&#1103;\&#1056;&#1072;&#1073;&#1086;&#1095;&#1080;&#1081;%20&#1089;&#1090;&#1086;&#1083;\&#1074;&#1089;&#1090;&#1072;&#1074;&#1072;&#1081;.mp3" TargetMode="Externa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Documents%20and%20Settings\&#1061;&#1080;&#1084;&#1080;&#1103;\&#1056;&#1072;&#1073;&#1086;&#1095;&#1080;&#1081;%20&#1089;&#1090;&#1086;&#1083;\&#1074;&#1089;&#1090;&#1072;&#1074;&#1072;&#1081;.mp3" TargetMode="Externa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Documents%20and%20Settings\&#1061;&#1080;&#1084;&#1080;&#1103;\&#1056;&#1072;&#1073;&#1086;&#1095;&#1080;&#1081;%20&#1089;&#1090;&#1086;&#1083;\&#1074;&#1089;&#1090;&#1072;&#1074;&#1072;&#1081;.mp3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Documents%20and%20Settings\&#1061;&#1080;&#1084;&#1080;&#1103;\&#1056;&#1072;&#1073;&#1086;&#1095;&#1080;&#1081;%20&#1089;&#1090;&#1086;&#1083;\&#1074;&#1089;&#1090;&#1072;&#1074;&#1072;&#1081;.mp3" TargetMode="Externa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Documents%20and%20Settings\&#1061;&#1080;&#1084;&#1080;&#1103;\&#1056;&#1072;&#1073;&#1086;&#1095;&#1080;&#1081;%20&#1089;&#1090;&#1086;&#1083;\&#1074;&#1089;&#1090;&#1072;&#1074;&#1072;&#1081;.mp3" TargetMode="Externa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Documents%20and%20Settings\&#1061;&#1080;&#1084;&#1080;&#1103;\&#1056;&#1072;&#1073;&#1086;&#1095;&#1080;&#1081;%20&#1089;&#1090;&#1086;&#1083;\&#1074;&#1089;&#1090;&#1072;&#1074;&#1072;&#1081;.mp3" TargetMode="Externa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Documents%20and%20Settings\&#1061;&#1080;&#1084;&#1080;&#1103;\&#1056;&#1072;&#1073;&#1086;&#1095;&#1080;&#1081;%20&#1089;&#1090;&#1086;&#1083;\&#1074;&#1089;&#1090;&#1072;&#1074;&#1072;&#1081;.mp3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Documents%20and%20Settings\&#1061;&#1080;&#1084;&#1080;&#1103;\&#1056;&#1072;&#1073;&#1086;&#1095;&#1080;&#1081;%20&#1089;&#1090;&#1086;&#1083;\&#1074;&#1089;&#1090;&#1072;&#1074;&#1072;&#1081;.mp3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Documents%20and%20Settings\&#1061;&#1080;&#1084;&#1080;&#1103;\&#1056;&#1072;&#1073;&#1086;&#1095;&#1080;&#1081;%20&#1089;&#1090;&#1086;&#1083;\&#1074;&#1089;&#1090;&#1072;&#1074;&#1072;&#1081;.mp3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Documents%20and%20Settings\&#1061;&#1080;&#1084;&#1080;&#1103;\&#1056;&#1072;&#1073;&#1086;&#1095;&#1080;&#1081;%20&#1089;&#1090;&#1086;&#1083;\&#1074;&#1089;&#1090;&#1072;&#1074;&#1072;&#1081;.mp3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Documents%20and%20Settings\&#1061;&#1080;&#1084;&#1080;&#1103;\&#1056;&#1072;&#1073;&#1086;&#1095;&#1080;&#1081;%20&#1089;&#1090;&#1086;&#1083;\&#1074;&#1089;&#1090;&#1072;&#1074;&#1072;&#1081;.mp3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Documents%20and%20Settings\&#1061;&#1080;&#1084;&#1080;&#1103;\&#1056;&#1072;&#1073;&#1086;&#1095;&#1080;&#1081;%20&#1089;&#1090;&#1086;&#1083;\&#1074;&#1089;&#1090;&#1072;&#1074;&#1072;&#1081;.mp3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6600" dirty="0" smtClean="0"/>
              <a:t>МОЕ МНЕНИЕ</a:t>
            </a:r>
            <a:endParaRPr lang="ru-RU" sz="6600" dirty="0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0" y="1752600"/>
            <a:ext cx="8229600" cy="4373563"/>
          </a:xfrm>
        </p:spPr>
        <p:txBody>
          <a:bodyPr>
            <a:normAutofit/>
          </a:bodyPr>
          <a:lstStyle/>
          <a:p>
            <a:pPr algn="ctr"/>
            <a:r>
              <a:rPr lang="ru-RU" sz="4800" b="1" dirty="0"/>
              <a:t>Интересуют ли вас политические события в стране?</a:t>
            </a:r>
          </a:p>
        </p:txBody>
      </p:sp>
      <p:pic>
        <p:nvPicPr>
          <p:cNvPr id="4" name="вставай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tretch>
            <a:fillRect/>
          </a:stretch>
        </p:blipFill>
        <p:spPr>
          <a:xfrm>
            <a:off x="8215338" y="6286520"/>
            <a:ext cx="304800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83860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0699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0" y="1752600"/>
            <a:ext cx="8229600" cy="4373563"/>
          </a:xfrm>
        </p:spPr>
        <p:txBody>
          <a:bodyPr>
            <a:normAutofit/>
          </a:bodyPr>
          <a:lstStyle/>
          <a:p>
            <a:r>
              <a:rPr lang="ru-RU" sz="4800" b="1" dirty="0"/>
              <a:t>Я считаю, что смертная казнь - это правильно.</a:t>
            </a:r>
          </a:p>
        </p:txBody>
      </p:sp>
      <p:pic>
        <p:nvPicPr>
          <p:cNvPr id="4" name="вставай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tretch>
            <a:fillRect/>
          </a:stretch>
        </p:blipFill>
        <p:spPr>
          <a:xfrm>
            <a:off x="7858148" y="6072206"/>
            <a:ext cx="304800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892530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0699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0" y="1752600"/>
            <a:ext cx="8229600" cy="4373563"/>
          </a:xfrm>
        </p:spPr>
        <p:txBody>
          <a:bodyPr>
            <a:normAutofit/>
          </a:bodyPr>
          <a:lstStyle/>
          <a:p>
            <a:r>
              <a:rPr lang="ru-RU" sz="4800" b="1" dirty="0"/>
              <a:t>Считаете ли вы, что цель оправдывает средства?</a:t>
            </a:r>
          </a:p>
        </p:txBody>
      </p:sp>
      <p:pic>
        <p:nvPicPr>
          <p:cNvPr id="5" name="вставай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tretch>
            <a:fillRect/>
          </a:stretch>
        </p:blipFill>
        <p:spPr>
          <a:xfrm>
            <a:off x="7929586" y="6072206"/>
            <a:ext cx="304800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958143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0699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0" y="1752600"/>
            <a:ext cx="8229600" cy="4373563"/>
          </a:xfrm>
        </p:spPr>
        <p:txBody>
          <a:bodyPr>
            <a:normAutofit/>
          </a:bodyPr>
          <a:lstStyle/>
          <a:p>
            <a:pPr algn="ctr"/>
            <a:r>
              <a:rPr lang="ru-RU" sz="4800" b="1" dirty="0"/>
              <a:t>Для меня качество важнее, чем количество?</a:t>
            </a:r>
          </a:p>
        </p:txBody>
      </p:sp>
      <p:pic>
        <p:nvPicPr>
          <p:cNvPr id="4" name="вставай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tretch>
            <a:fillRect/>
          </a:stretch>
        </p:blipFill>
        <p:spPr>
          <a:xfrm>
            <a:off x="7643834" y="5929330"/>
            <a:ext cx="304800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625390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0699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0" y="1752600"/>
            <a:ext cx="8229600" cy="4373563"/>
          </a:xfrm>
        </p:spPr>
        <p:txBody>
          <a:bodyPr>
            <a:normAutofit/>
          </a:bodyPr>
          <a:lstStyle/>
          <a:p>
            <a:pPr algn="ctr"/>
            <a:r>
              <a:rPr lang="ru-RU" sz="4800" b="1" dirty="0"/>
              <a:t>Можно ли все купить за деньги?</a:t>
            </a:r>
          </a:p>
        </p:txBody>
      </p:sp>
      <p:pic>
        <p:nvPicPr>
          <p:cNvPr id="4" name="вставай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tretch>
            <a:fillRect/>
          </a:stretch>
        </p:blipFill>
        <p:spPr>
          <a:xfrm>
            <a:off x="8215338" y="6357958"/>
            <a:ext cx="304800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385685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0699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0" y="1752600"/>
            <a:ext cx="8229600" cy="4373563"/>
          </a:xfrm>
        </p:spPr>
        <p:txBody>
          <a:bodyPr>
            <a:normAutofit/>
          </a:bodyPr>
          <a:lstStyle/>
          <a:p>
            <a:pPr algn="ctr"/>
            <a:r>
              <a:rPr lang="ru-RU" sz="4800" b="1" dirty="0"/>
              <a:t>Смогли бы вы помочь другим в ущерб себе?</a:t>
            </a:r>
          </a:p>
        </p:txBody>
      </p:sp>
      <p:pic>
        <p:nvPicPr>
          <p:cNvPr id="4" name="вставай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tretch>
            <a:fillRect/>
          </a:stretch>
        </p:blipFill>
        <p:spPr>
          <a:xfrm>
            <a:off x="7715272" y="6215082"/>
            <a:ext cx="304800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95780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0699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0" y="1752600"/>
            <a:ext cx="8229600" cy="4373563"/>
          </a:xfrm>
        </p:spPr>
        <p:txBody>
          <a:bodyPr>
            <a:normAutofit/>
          </a:bodyPr>
          <a:lstStyle/>
          <a:p>
            <a:pPr algn="ctr"/>
            <a:r>
              <a:rPr lang="ru-RU" sz="4800" b="1" dirty="0"/>
              <a:t>Как вы считаете, есть ли у вас комплексы?</a:t>
            </a:r>
          </a:p>
        </p:txBody>
      </p:sp>
      <p:pic>
        <p:nvPicPr>
          <p:cNvPr id="4" name="вставай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tretch>
            <a:fillRect/>
          </a:stretch>
        </p:blipFill>
        <p:spPr>
          <a:xfrm>
            <a:off x="8143900" y="6286520"/>
            <a:ext cx="304800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58389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0699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0" y="1752600"/>
            <a:ext cx="8229600" cy="4373563"/>
          </a:xfrm>
        </p:spPr>
        <p:txBody>
          <a:bodyPr>
            <a:normAutofit/>
          </a:bodyPr>
          <a:lstStyle/>
          <a:p>
            <a:pPr algn="ctr"/>
            <a:r>
              <a:rPr lang="ru-RU" sz="4800" b="1" dirty="0"/>
              <a:t>. Считаете ли вы, что в большинстве случаев вы правы?</a:t>
            </a:r>
          </a:p>
        </p:txBody>
      </p:sp>
      <p:pic>
        <p:nvPicPr>
          <p:cNvPr id="4" name="вставай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tretch>
            <a:fillRect/>
          </a:stretch>
        </p:blipFill>
        <p:spPr>
          <a:xfrm>
            <a:off x="7786710" y="6072206"/>
            <a:ext cx="304800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57213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0699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1988841"/>
            <a:ext cx="828092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b="1" dirty="0"/>
              <a:t>Во всех своих неприятностях прежде всего виню себя.</a:t>
            </a:r>
          </a:p>
        </p:txBody>
      </p:sp>
      <p:pic>
        <p:nvPicPr>
          <p:cNvPr id="3" name="вставай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tretch>
            <a:fillRect/>
          </a:stretch>
        </p:blipFill>
        <p:spPr>
          <a:xfrm>
            <a:off x="7786710" y="6000768"/>
            <a:ext cx="304800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28753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0699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1196752"/>
            <a:ext cx="849694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b="1" dirty="0"/>
              <a:t>Никогда не скучаю,   даже если пребываю в одиночестве.</a:t>
            </a:r>
          </a:p>
        </p:txBody>
      </p:sp>
      <p:pic>
        <p:nvPicPr>
          <p:cNvPr id="4" name="вставай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tretch>
            <a:fillRect/>
          </a:stretch>
        </p:blipFill>
        <p:spPr>
          <a:xfrm>
            <a:off x="7643834" y="6286520"/>
            <a:ext cx="304800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220201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0699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0" y="1752600"/>
            <a:ext cx="8229600" cy="4373563"/>
          </a:xfrm>
        </p:spPr>
        <p:txBody>
          <a:bodyPr/>
          <a:lstStyle/>
          <a:p>
            <a:pPr algn="ctr"/>
            <a:r>
              <a:rPr lang="ru-RU" sz="4400" b="1" dirty="0"/>
              <a:t>Считаете ли вы, что мужчина и женщина в нашей стране имеют равные права?</a:t>
            </a:r>
          </a:p>
          <a:p>
            <a:endParaRPr lang="ru-RU" dirty="0"/>
          </a:p>
        </p:txBody>
      </p:sp>
      <p:pic>
        <p:nvPicPr>
          <p:cNvPr id="4" name="вставай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tretch>
            <a:fillRect/>
          </a:stretch>
        </p:blipFill>
        <p:spPr>
          <a:xfrm>
            <a:off x="8501090" y="6286520"/>
            <a:ext cx="304800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75510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0699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0" y="1752600"/>
            <a:ext cx="8229600" cy="4373563"/>
          </a:xfrm>
        </p:spPr>
        <p:txBody>
          <a:bodyPr/>
          <a:lstStyle/>
          <a:p>
            <a:pPr algn="ctr"/>
            <a:r>
              <a:rPr lang="ru-RU" sz="4800" b="1" dirty="0"/>
              <a:t>Согласны ли вы с пословицей: "Один в поле не воин"?</a:t>
            </a:r>
          </a:p>
          <a:p>
            <a:endParaRPr lang="ru-RU" dirty="0"/>
          </a:p>
        </p:txBody>
      </p:sp>
      <p:pic>
        <p:nvPicPr>
          <p:cNvPr id="4" name="вставай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tretch>
            <a:fillRect/>
          </a:stretch>
        </p:blipFill>
        <p:spPr>
          <a:xfrm>
            <a:off x="8072462" y="6215082"/>
            <a:ext cx="304800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963854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0699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988840"/>
            <a:ext cx="871296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5400" b="1" dirty="0"/>
              <a:t>Для меня качество важнее, чем количество.</a:t>
            </a:r>
          </a:p>
        </p:txBody>
      </p:sp>
    </p:spTree>
    <p:extLst>
      <p:ext uri="{BB962C8B-B14F-4D97-AF65-F5344CB8AC3E}">
        <p14:creationId xmlns:p14="http://schemas.microsoft.com/office/powerpoint/2010/main" xmlns="" val="408373182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1772816"/>
            <a:ext cx="8496944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dirty="0"/>
              <a:t>Я считаю, что недостатки людей так же естественны, как дождь, и потому отношусь к ним терпимо.</a:t>
            </a:r>
          </a:p>
        </p:txBody>
      </p:sp>
      <p:pic>
        <p:nvPicPr>
          <p:cNvPr id="3" name="вставай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tretch>
            <a:fillRect/>
          </a:stretch>
        </p:blipFill>
        <p:spPr>
          <a:xfrm>
            <a:off x="8143900" y="6143644"/>
            <a:ext cx="304800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209900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0699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1700808"/>
            <a:ext cx="7992888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dirty="0"/>
              <a:t>Не люблю посещать музеи, так как считаю, что все </a:t>
            </a:r>
            <a:r>
              <a:rPr lang="ru-RU" sz="4400" b="1" dirty="0" smtClean="0"/>
              <a:t>они одинаковы</a:t>
            </a:r>
            <a:r>
              <a:rPr lang="ru-RU" sz="4400" b="1" dirty="0"/>
              <a:t>. </a:t>
            </a:r>
          </a:p>
        </p:txBody>
      </p:sp>
      <p:pic>
        <p:nvPicPr>
          <p:cNvPr id="3" name="вставай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tretch>
            <a:fillRect/>
          </a:stretch>
        </p:blipFill>
        <p:spPr>
          <a:xfrm>
            <a:off x="8429652" y="6429396"/>
            <a:ext cx="304800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107239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0699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1628800"/>
            <a:ext cx="856895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b="1" dirty="0"/>
              <a:t>Трудно ли вас вывести из себя откровенным хамством?</a:t>
            </a:r>
          </a:p>
        </p:txBody>
      </p:sp>
      <p:pic>
        <p:nvPicPr>
          <p:cNvPr id="3" name="вставай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tretch>
            <a:fillRect/>
          </a:stretch>
        </p:blipFill>
        <p:spPr>
          <a:xfrm>
            <a:off x="8643966" y="6215082"/>
            <a:ext cx="304800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52566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0699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1988840"/>
            <a:ext cx="892899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/>
              <a:t>Считаю, если человек не может сделать так, чтобы ему было хорошо сейчас, то ему никогда не будет хорошо.</a:t>
            </a:r>
          </a:p>
        </p:txBody>
      </p:sp>
      <p:pic>
        <p:nvPicPr>
          <p:cNvPr id="3" name="вставай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tretch>
            <a:fillRect/>
          </a:stretch>
        </p:blipFill>
        <p:spPr>
          <a:xfrm>
            <a:off x="7786710" y="6072206"/>
            <a:ext cx="304800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626508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0699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02412" y="2674640"/>
            <a:ext cx="882047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5400" b="1" dirty="0"/>
              <a:t>Считаете ли вы себя умным?</a:t>
            </a:r>
          </a:p>
        </p:txBody>
      </p:sp>
      <p:pic>
        <p:nvPicPr>
          <p:cNvPr id="3" name="вставай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tretch>
            <a:fillRect/>
          </a:stretch>
        </p:blipFill>
        <p:spPr>
          <a:xfrm>
            <a:off x="8429652" y="6357958"/>
            <a:ext cx="304800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944298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0699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772816"/>
            <a:ext cx="878497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5400" b="1" dirty="0"/>
              <a:t>Я знаю, для чего я живу.</a:t>
            </a:r>
          </a:p>
        </p:txBody>
      </p:sp>
      <p:pic>
        <p:nvPicPr>
          <p:cNvPr id="3" name="вставай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tretch>
            <a:fillRect/>
          </a:stretch>
        </p:blipFill>
        <p:spPr>
          <a:xfrm>
            <a:off x="8501090" y="6429396"/>
            <a:ext cx="304800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185640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0699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988840"/>
            <a:ext cx="885698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dirty="0"/>
              <a:t>Лучше быть умным, чем богатым. </a:t>
            </a:r>
          </a:p>
        </p:txBody>
      </p:sp>
      <p:pic>
        <p:nvPicPr>
          <p:cNvPr id="3" name="вставай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tretch>
            <a:fillRect/>
          </a:stretch>
        </p:blipFill>
        <p:spPr>
          <a:xfrm>
            <a:off x="8072462" y="6072206"/>
            <a:ext cx="304800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765941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0699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916832"/>
            <a:ext cx="878497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b="1" dirty="0"/>
              <a:t>Можно ли все купить за деньги?</a:t>
            </a:r>
          </a:p>
        </p:txBody>
      </p:sp>
      <p:pic>
        <p:nvPicPr>
          <p:cNvPr id="3" name="вставай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tretch>
            <a:fillRect/>
          </a:stretch>
        </p:blipFill>
        <p:spPr>
          <a:xfrm>
            <a:off x="7929586" y="6215082"/>
            <a:ext cx="304800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063916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0699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0" y="1752600"/>
            <a:ext cx="8229600" cy="4373563"/>
          </a:xfrm>
        </p:spPr>
        <p:txBody>
          <a:bodyPr/>
          <a:lstStyle/>
          <a:p>
            <a:pPr algn="ctr"/>
            <a:r>
              <a:rPr lang="ru-RU" dirty="0"/>
              <a:t>. </a:t>
            </a:r>
            <a:r>
              <a:rPr lang="ru-RU" sz="4800" b="1" dirty="0"/>
              <a:t>Считаете ли вы, что мужской пол - сильный пол?</a:t>
            </a:r>
          </a:p>
          <a:p>
            <a:endParaRPr lang="ru-RU" dirty="0"/>
          </a:p>
        </p:txBody>
      </p:sp>
      <p:pic>
        <p:nvPicPr>
          <p:cNvPr id="4" name="вставай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tretch>
            <a:fillRect/>
          </a:stretch>
        </p:blipFill>
        <p:spPr>
          <a:xfrm>
            <a:off x="8643966" y="6357958"/>
            <a:ext cx="304800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851873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0699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2204864"/>
            <a:ext cx="903649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b="1" dirty="0"/>
              <a:t>Смогли бы вы помочь другим в ущерб себе?</a:t>
            </a:r>
          </a:p>
        </p:txBody>
      </p:sp>
      <p:pic>
        <p:nvPicPr>
          <p:cNvPr id="3" name="вставай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tretch>
            <a:fillRect/>
          </a:stretch>
        </p:blipFill>
        <p:spPr>
          <a:xfrm>
            <a:off x="7858148" y="6143644"/>
            <a:ext cx="304800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70848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0699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2276872"/>
            <a:ext cx="864096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b="1" dirty="0"/>
              <a:t>Считаете ли вы, что цель оправдывает средства?</a:t>
            </a:r>
          </a:p>
        </p:txBody>
      </p:sp>
      <p:pic>
        <p:nvPicPr>
          <p:cNvPr id="3" name="вставай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tretch>
            <a:fillRect/>
          </a:stretch>
        </p:blipFill>
        <p:spPr>
          <a:xfrm>
            <a:off x="8358214" y="6215082"/>
            <a:ext cx="304800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666874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0699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214291"/>
            <a:ext cx="8712968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/>
              <a:t>Вопросы к анализу</a:t>
            </a:r>
            <a:r>
              <a:rPr lang="ru-RU" sz="2800" b="1" dirty="0" smtClean="0"/>
              <a:t>:</a:t>
            </a:r>
          </a:p>
          <a:p>
            <a:endParaRPr lang="ru-RU" sz="2800" b="1" dirty="0" smtClean="0"/>
          </a:p>
          <a:p>
            <a:r>
              <a:rPr lang="ru-RU" sz="2800" b="1" dirty="0" smtClean="0"/>
              <a:t>1. Было </a:t>
            </a:r>
            <a:r>
              <a:rPr lang="ru-RU" sz="2800" b="1" dirty="0"/>
              <a:t>ли тебе интересно, если да, то почему</a:t>
            </a:r>
            <a:r>
              <a:rPr lang="ru-RU" sz="2800" b="1" dirty="0" smtClean="0"/>
              <a:t>?</a:t>
            </a:r>
            <a:endParaRPr lang="ru-RU" sz="2800" b="1" dirty="0"/>
          </a:p>
          <a:p>
            <a:r>
              <a:rPr lang="ru-RU" sz="2800" b="1" dirty="0"/>
              <a:t>2. Как ты думаешь какую цель преследовали </a:t>
            </a:r>
            <a:r>
              <a:rPr lang="ru-RU" sz="2800" b="1" dirty="0" smtClean="0"/>
              <a:t>заданные  вопросы</a:t>
            </a:r>
            <a:r>
              <a:rPr lang="ru-RU" sz="2800" b="1" dirty="0"/>
              <a:t>?</a:t>
            </a:r>
          </a:p>
          <a:p>
            <a:r>
              <a:rPr lang="ru-RU" sz="2800" b="1" dirty="0"/>
              <a:t>3. Были ли вопросы </a:t>
            </a:r>
            <a:r>
              <a:rPr lang="ru-RU" sz="2800" b="1" dirty="0" smtClean="0"/>
              <a:t>над  которыми </a:t>
            </a:r>
            <a:r>
              <a:rPr lang="ru-RU" sz="2800" b="1" dirty="0"/>
              <a:t>ты раньше не</a:t>
            </a:r>
          </a:p>
          <a:p>
            <a:r>
              <a:rPr lang="ru-RU" sz="2800" b="1" dirty="0"/>
              <a:t>задумывался?</a:t>
            </a:r>
          </a:p>
          <a:p>
            <a:r>
              <a:rPr lang="ru-RU" sz="2800" b="1" dirty="0"/>
              <a:t>4. Были ли вопросы над которыми тебе хотелось бы подумать </a:t>
            </a:r>
            <a:r>
              <a:rPr lang="ru-RU" sz="2800" b="1" dirty="0" smtClean="0"/>
              <a:t>или   поговорить </a:t>
            </a:r>
            <a:r>
              <a:rPr lang="ru-RU" sz="2800" b="1" dirty="0"/>
              <a:t>подольше?</a:t>
            </a:r>
          </a:p>
          <a:p>
            <a:r>
              <a:rPr lang="ru-RU" sz="2800" b="1" dirty="0"/>
              <a:t>5.  Что  чувствовали  к тем,  кто  давал  ответ противоположный вашему?</a:t>
            </a:r>
          </a:p>
          <a:p>
            <a:r>
              <a:rPr lang="ru-RU" sz="2800" b="1" dirty="0"/>
              <a:t>6. Менялось ни при этом Ваше мнение?</a:t>
            </a:r>
          </a:p>
          <a:p>
            <a:r>
              <a:rPr lang="ru-RU" sz="2800" b="1" dirty="0"/>
              <a:t>7. Помогли ли эти вопросы узнать друг друга больше?</a:t>
            </a:r>
          </a:p>
          <a:p>
            <a:r>
              <a:rPr lang="ru-RU" sz="2800" b="1" dirty="0"/>
              <a:t>8. Открыли ли </a:t>
            </a:r>
            <a:r>
              <a:rPr lang="ru-RU" sz="2800" b="1" dirty="0" smtClean="0"/>
              <a:t>вы </a:t>
            </a:r>
            <a:r>
              <a:rPr lang="ru-RU" sz="2800" b="1" dirty="0"/>
              <a:t>что-нибудь новое для себя и в себе?</a:t>
            </a:r>
          </a:p>
        </p:txBody>
      </p:sp>
    </p:spTree>
    <p:extLst>
      <p:ext uri="{BB962C8B-B14F-4D97-AF65-F5344CB8AC3E}">
        <p14:creationId xmlns:p14="http://schemas.microsoft.com/office/powerpoint/2010/main" xmlns="" val="864041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4294967295"/>
          </p:nvPr>
        </p:nvSpPr>
        <p:spPr>
          <a:xfrm>
            <a:off x="0" y="1752600"/>
            <a:ext cx="8229600" cy="4373563"/>
          </a:xfrm>
        </p:spPr>
        <p:txBody>
          <a:bodyPr>
            <a:normAutofit/>
          </a:bodyPr>
          <a:lstStyle/>
          <a:p>
            <a:pPr algn="ctr"/>
            <a:r>
              <a:rPr lang="ru-RU" sz="6000" b="1" dirty="0"/>
              <a:t>Хотел бы ты изменить свой возраст?</a:t>
            </a:r>
          </a:p>
          <a:p>
            <a:pPr algn="ctr"/>
            <a:endParaRPr lang="ru-RU" sz="5400" b="1" dirty="0"/>
          </a:p>
        </p:txBody>
      </p:sp>
      <p:pic>
        <p:nvPicPr>
          <p:cNvPr id="3" name="вставай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tretch>
            <a:fillRect/>
          </a:stretch>
        </p:blipFill>
        <p:spPr>
          <a:xfrm>
            <a:off x="8572528" y="6215082"/>
            <a:ext cx="304800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809135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0699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0" y="1752600"/>
            <a:ext cx="8229600" cy="4373563"/>
          </a:xfrm>
        </p:spPr>
        <p:txBody>
          <a:bodyPr>
            <a:normAutofit/>
          </a:bodyPr>
          <a:lstStyle/>
          <a:p>
            <a:pPr algn="ctr"/>
            <a:r>
              <a:rPr lang="ru-RU" sz="4800" b="1" dirty="0"/>
              <a:t>Смог бы ты дружить и любить человека другой национальности и расы?</a:t>
            </a:r>
          </a:p>
          <a:p>
            <a:pPr algn="ctr"/>
            <a:endParaRPr lang="ru-RU" sz="4800" b="1" dirty="0"/>
          </a:p>
        </p:txBody>
      </p:sp>
      <p:pic>
        <p:nvPicPr>
          <p:cNvPr id="4" name="вставай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tretch>
            <a:fillRect/>
          </a:stretch>
        </p:blipFill>
        <p:spPr>
          <a:xfrm>
            <a:off x="8572528" y="6357958"/>
            <a:ext cx="304800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479612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0699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0" y="1752600"/>
            <a:ext cx="8229600" cy="4373563"/>
          </a:xfrm>
        </p:spPr>
        <p:txBody>
          <a:bodyPr>
            <a:normAutofit/>
          </a:bodyPr>
          <a:lstStyle/>
          <a:p>
            <a:pPr algn="ctr"/>
            <a:r>
              <a:rPr lang="ru-RU" sz="4800" b="1" dirty="0"/>
              <a:t>Верите ли вы в любовь с первого взгляда?</a:t>
            </a:r>
          </a:p>
        </p:txBody>
      </p:sp>
      <p:pic>
        <p:nvPicPr>
          <p:cNvPr id="4" name="вставай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tretch>
            <a:fillRect/>
          </a:stretch>
        </p:blipFill>
        <p:spPr>
          <a:xfrm>
            <a:off x="8839200" y="6357958"/>
            <a:ext cx="304800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996230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0699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0" y="1752600"/>
            <a:ext cx="8229600" cy="4373563"/>
          </a:xfrm>
        </p:spPr>
        <p:txBody>
          <a:bodyPr>
            <a:normAutofit/>
          </a:bodyPr>
          <a:lstStyle/>
          <a:p>
            <a:pPr algn="ctr"/>
            <a:r>
              <a:rPr lang="ru-RU" sz="4800" b="1" dirty="0"/>
              <a:t>Смогли бы вы прожить в одиночестве?</a:t>
            </a:r>
          </a:p>
        </p:txBody>
      </p:sp>
      <p:pic>
        <p:nvPicPr>
          <p:cNvPr id="4" name="вставай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tretch>
            <a:fillRect/>
          </a:stretch>
        </p:blipFill>
        <p:spPr>
          <a:xfrm>
            <a:off x="8643966" y="6357958"/>
            <a:ext cx="304800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212496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0699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0" y="1752600"/>
            <a:ext cx="8229600" cy="4373563"/>
          </a:xfrm>
        </p:spPr>
        <p:txBody>
          <a:bodyPr>
            <a:normAutofit/>
          </a:bodyPr>
          <a:lstStyle/>
          <a:p>
            <a:pPr algn="ctr"/>
            <a:r>
              <a:rPr lang="ru-RU" sz="4800" b="1" dirty="0"/>
              <a:t>Считаете ли вы, что ваша семья важнее ваших друзей?</a:t>
            </a:r>
          </a:p>
        </p:txBody>
      </p:sp>
      <p:pic>
        <p:nvPicPr>
          <p:cNvPr id="4" name="вставай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tretch>
            <a:fillRect/>
          </a:stretch>
        </p:blipFill>
        <p:spPr>
          <a:xfrm>
            <a:off x="8429652" y="6286520"/>
            <a:ext cx="304800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691129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0699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0" y="1752600"/>
            <a:ext cx="8229600" cy="4373563"/>
          </a:xfrm>
        </p:spPr>
        <p:txBody>
          <a:bodyPr>
            <a:normAutofit/>
          </a:bodyPr>
          <a:lstStyle/>
          <a:p>
            <a:pPr algn="ctr"/>
            <a:r>
              <a:rPr lang="ru-RU" sz="4800" b="1" dirty="0"/>
              <a:t>Обманываете ли вы своих родителей?</a:t>
            </a:r>
          </a:p>
        </p:txBody>
      </p:sp>
      <p:pic>
        <p:nvPicPr>
          <p:cNvPr id="4" name="вставай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tretch>
            <a:fillRect/>
          </a:stretch>
        </p:blipFill>
        <p:spPr>
          <a:xfrm>
            <a:off x="7858148" y="6000768"/>
            <a:ext cx="304800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1077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0699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Углы">
  <a:themeElements>
    <a:clrScheme name="Углы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Углы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Углы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264</TotalTime>
  <Words>406</Words>
  <Application>Microsoft Office PowerPoint</Application>
  <PresentationFormat>Экран (4:3)</PresentationFormat>
  <Paragraphs>42</Paragraphs>
  <Slides>32</Slides>
  <Notes>0</Notes>
  <HiddenSlides>0</HiddenSlides>
  <MMClips>29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32</vt:i4>
      </vt:variant>
    </vt:vector>
  </HeadingPairs>
  <TitlesOfParts>
    <vt:vector size="33" baseType="lpstr">
      <vt:lpstr>Углы</vt:lpstr>
      <vt:lpstr>МОЕ МНЕНИЕ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Таня</dc:creator>
  <cp:lastModifiedBy>user377</cp:lastModifiedBy>
  <cp:revision>25</cp:revision>
  <dcterms:created xsi:type="dcterms:W3CDTF">2011-10-04T13:34:32Z</dcterms:created>
  <dcterms:modified xsi:type="dcterms:W3CDTF">2011-10-06T09:42:52Z</dcterms:modified>
</cp:coreProperties>
</file>