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89" r:id="rId3"/>
    <p:sldId id="276" r:id="rId4"/>
    <p:sldId id="290" r:id="rId5"/>
    <p:sldId id="270" r:id="rId6"/>
    <p:sldId id="273" r:id="rId7"/>
    <p:sldId id="272" r:id="rId8"/>
    <p:sldId id="266" r:id="rId9"/>
    <p:sldId id="286" r:id="rId10"/>
    <p:sldId id="281" r:id="rId11"/>
    <p:sldId id="260" r:id="rId12"/>
    <p:sldId id="261" r:id="rId13"/>
    <p:sldId id="265" r:id="rId14"/>
    <p:sldId id="274" r:id="rId15"/>
    <p:sldId id="264" r:id="rId16"/>
    <p:sldId id="263" r:id="rId17"/>
    <p:sldId id="257" r:id="rId18"/>
    <p:sldId id="258" r:id="rId19"/>
    <p:sldId id="275" r:id="rId20"/>
    <p:sldId id="262" r:id="rId21"/>
    <p:sldId id="259" r:id="rId22"/>
    <p:sldId id="284" r:id="rId23"/>
    <p:sldId id="280" r:id="rId24"/>
    <p:sldId id="269" r:id="rId25"/>
    <p:sldId id="277" r:id="rId26"/>
    <p:sldId id="279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205D2-447F-479A-AA69-30E0F3A31788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9E387-6D7C-4B1D-9A36-70CB96AC56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62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5D2A-25FD-45B3-A096-B9B7A14EC957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E387-6D7C-4B1D-9A36-70CB96AC56B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0877F9-28FD-4C2E-A425-FD211A1851DD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6D792D-7CCD-4630-9382-A122D8298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0877F9-28FD-4C2E-A425-FD211A1851DD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D792D-7CCD-4630-9382-A122D8298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0877F9-28FD-4C2E-A425-FD211A1851DD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D792D-7CCD-4630-9382-A122D8298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0877F9-28FD-4C2E-A425-FD211A1851DD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D792D-7CCD-4630-9382-A122D8298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0877F9-28FD-4C2E-A425-FD211A1851DD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D792D-7CCD-4630-9382-A122D8298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0877F9-28FD-4C2E-A425-FD211A1851DD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D792D-7CCD-4630-9382-A122D8298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0877F9-28FD-4C2E-A425-FD211A1851DD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D792D-7CCD-4630-9382-A122D8298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0877F9-28FD-4C2E-A425-FD211A1851DD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D792D-7CCD-4630-9382-A122D8298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0877F9-28FD-4C2E-A425-FD211A1851DD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D792D-7CCD-4630-9382-A122D8298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20877F9-28FD-4C2E-A425-FD211A1851DD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6D792D-7CCD-4630-9382-A122D8298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0877F9-28FD-4C2E-A425-FD211A1851DD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6D792D-7CCD-4630-9382-A122D8298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20877F9-28FD-4C2E-A425-FD211A1851DD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6D792D-7CCD-4630-9382-A122D8298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hyperlink" Target="&#1050;&#1091;&#1090;&#1072;&#1085;&#1072;&#1084;%20&#1072;&#1081;&#1099;&#1083;5&#1072;&#1090;&#1072;/DSC05814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gif"/><Relationship Id="rId4" Type="http://schemas.openxmlformats.org/officeDocument/2006/relationships/image" Target="../media/image7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12" Type="http://schemas.openxmlformats.org/officeDocument/2006/relationships/image" Target="../media/image8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wmf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gif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7" Type="http://schemas.openxmlformats.org/officeDocument/2006/relationships/image" Target="../media/image117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gif"/><Relationship Id="rId5" Type="http://schemas.openxmlformats.org/officeDocument/2006/relationships/image" Target="../media/image115.gif"/><Relationship Id="rId4" Type="http://schemas.openxmlformats.org/officeDocument/2006/relationships/image" Target="../media/image10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gif"/><Relationship Id="rId4" Type="http://schemas.openxmlformats.org/officeDocument/2006/relationships/image" Target="../media/image1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wmf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wmf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357562"/>
            <a:ext cx="7929618" cy="20717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«Вот  так  мы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живем»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7" y="5572139"/>
            <a:ext cx="278608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2011-2012  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уч.год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1" y="285728"/>
            <a:ext cx="8215370" cy="20717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prstTxWarp prst="textF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Хроника  из  жизни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  класса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467[1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357694"/>
            <a:ext cx="1500198" cy="188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95[1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429132"/>
            <a:ext cx="1212852" cy="186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429684" cy="65403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  дню  республики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 </a:t>
            </a:r>
            <a:r>
              <a:rPr lang="ru-RU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осуохай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5" name="Picture 5" descr="C:\Documents and Settings\Администратор\Мои документы\5rk\PICT01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1357298"/>
            <a:ext cx="2153815" cy="1928826"/>
          </a:xfrm>
          <a:prstGeom prst="round2DiagRect">
            <a:avLst/>
          </a:prstGeom>
          <a:noFill/>
        </p:spPr>
      </p:pic>
      <p:pic>
        <p:nvPicPr>
          <p:cNvPr id="1026" name="Picture 2" descr="C:\Documents and Settings\Администратор\Рабочий стол\PICT01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285860"/>
            <a:ext cx="2885137" cy="2163729"/>
          </a:xfrm>
          <a:prstGeom prst="round2Diag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00760" y="3143249"/>
            <a:ext cx="314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Выставка  якутской посуды, кухни</a:t>
            </a:r>
            <a:endParaRPr lang="ru-RU" dirty="0"/>
          </a:p>
        </p:txBody>
      </p:sp>
      <p:pic>
        <p:nvPicPr>
          <p:cNvPr id="12" name="Picture 3" descr="C:\Documents and Settings\Администратор\Рабочий стол\осуохай\PICT0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857628"/>
            <a:ext cx="3500462" cy="2294054"/>
          </a:xfrm>
          <a:prstGeom prst="round2DiagRect">
            <a:avLst/>
          </a:prstGeom>
          <a:noFill/>
        </p:spPr>
      </p:pic>
      <p:pic>
        <p:nvPicPr>
          <p:cNvPr id="2" name="Picture 2" descr="E:\DSC018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714356"/>
            <a:ext cx="2952627" cy="2214470"/>
          </a:xfrm>
          <a:prstGeom prst="round2DiagRect">
            <a:avLst/>
          </a:prstGeom>
          <a:noFill/>
        </p:spPr>
      </p:pic>
      <p:pic>
        <p:nvPicPr>
          <p:cNvPr id="1027" name="Picture 3" descr="E:\DSC018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3643314"/>
            <a:ext cx="4504521" cy="2696786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4143404" cy="6429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>Осенний  бал</a:t>
            </a:r>
            <a:endParaRPr lang="ru-RU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5016"/>
            <a:ext cx="3614734" cy="4571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Мы-участники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ярмарки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7" y="5572140"/>
            <a:ext cx="3856064" cy="7858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стали  настоящими      	5классниками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Администратор\Мои документы\Мои рисунки\2011-2012u\осенний  бал\PICT0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714752"/>
            <a:ext cx="2286016" cy="171451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075" name="Picture 3" descr="C:\Documents and Settings\Администратор\Мои документы\Мои рисунки\2011-2012u\осенний  бал\PICT00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lum bright="10000"/>
          </a:blip>
          <a:stretch>
            <a:fillRect/>
          </a:stretch>
        </p:blipFill>
        <p:spPr bwMode="auto">
          <a:xfrm>
            <a:off x="5786446" y="3087754"/>
            <a:ext cx="2857520" cy="21443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076" name="Picture 4" descr="C:\Documents and Settings\Администратор\Мои документы\Мои рисунки\2011-2012u\осенний  бал\PICT0020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500034" y="1571612"/>
            <a:ext cx="2428892" cy="18215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077" name="Picture 5" descr="C:\Documents and Settings\Администратор\Мои документы\Мои рисунки\2011-2012u\осенний  бал\PICT0014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3214678" y="2928934"/>
            <a:ext cx="2286016" cy="25302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8" descr="C:\Documents and Settings\Администратор\Мои документы\Мои рисунки\2011-2012u\104DSCIM\PICT00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285728"/>
            <a:ext cx="1928826" cy="257191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Picture 9" descr="C:\Documents and Settings\Администратор\Мои документы\Мои рисунки\2011-2012u\104DSCIM\PICT0016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email">
            <a:lum bright="10000"/>
          </a:blip>
          <a:srcRect/>
          <a:stretch>
            <a:fillRect/>
          </a:stretch>
        </p:blipFill>
        <p:spPr bwMode="auto">
          <a:xfrm>
            <a:off x="4500562" y="270688"/>
            <a:ext cx="2357454" cy="2605607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3050"/>
            <a:ext cx="5929354" cy="655620"/>
          </a:xfrm>
        </p:spPr>
        <p:txBody>
          <a:bodyPr>
            <a:prstTxWarp prst="textChevron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 учителя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857884" y="5410200"/>
            <a:ext cx="2828917" cy="519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  причесок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10" descr="C:\Documents and Settings\Администратор\Мои документы\Мои рисунки\2011-2012u\104DSCIM\PICT00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642910" y="4429132"/>
            <a:ext cx="4039985" cy="2428868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0912">
            <a:off x="7397618" y="88796"/>
            <a:ext cx="1258242" cy="145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0574" cy="104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Documents and Settings\Администратор\Мои документы\Мои рисунки\2011-2012u\104DSCIM\PICT0045.JPG"/>
          <p:cNvPicPr>
            <a:picLocks noChangeAspect="1" noChangeArrowheads="1"/>
          </p:cNvPicPr>
          <p:nvPr/>
        </p:nvPicPr>
        <p:blipFill>
          <a:blip r:embed="rId5" cstate="email">
            <a:lum bright="30000" contrast="20000"/>
          </a:blip>
          <a:srcRect/>
          <a:stretch>
            <a:fillRect/>
          </a:stretch>
        </p:blipFill>
        <p:spPr bwMode="auto">
          <a:xfrm>
            <a:off x="714348" y="1000108"/>
            <a:ext cx="4775475" cy="2928958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000100" y="3929066"/>
            <a:ext cx="3571900" cy="4286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 поздравления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SAM_0372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</a:blip>
          <a:srcRect b="-4879"/>
          <a:stretch>
            <a:fillRect/>
          </a:stretch>
        </p:blipFill>
        <p:spPr bwMode="auto">
          <a:xfrm>
            <a:off x="5643570" y="1785926"/>
            <a:ext cx="3256173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072230" cy="5715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 «Моя  </a:t>
            </a:r>
            <a:r>
              <a:rPr lang="ru-RU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коллкция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058" y="5357826"/>
            <a:ext cx="1214446" cy="50006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Фото  на  память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214678" y="3714752"/>
            <a:ext cx="2643206" cy="35719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Наша  коллекция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170" name="Picture 2" descr="C:\Documents and Settings\Администратор\Мои документы\Мои рисунки\2011-2012u\107DSCIM\PICT009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28596" y="4256639"/>
            <a:ext cx="3468481" cy="2601361"/>
          </a:xfrm>
          <a:prstGeom prst="foldedCorner">
            <a:avLst/>
          </a:prstGeom>
          <a:noFill/>
        </p:spPr>
      </p:pic>
      <p:pic>
        <p:nvPicPr>
          <p:cNvPr id="7171" name="Picture 3" descr="C:\Documents and Settings\Администратор\Мои документы\Мои рисунки\2011-2012u\107DSCIM\PICT00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 rot="5400000">
            <a:off x="5567816" y="4147696"/>
            <a:ext cx="2892045" cy="2169034"/>
          </a:xfrm>
          <a:prstGeom prst="round2DiagRect">
            <a:avLst/>
          </a:prstGeom>
          <a:noFill/>
        </p:spPr>
      </p:pic>
      <p:pic>
        <p:nvPicPr>
          <p:cNvPr id="7172" name="Picture 4" descr="C:\Documents and Settings\Администратор\Мои документы\Мои рисунки\2011-2012u\107DSCIM\PICT00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928670"/>
            <a:ext cx="3551930" cy="2663795"/>
          </a:xfrm>
          <a:prstGeom prst="round2DiagRect">
            <a:avLst/>
          </a:prstGeom>
          <a:noFill/>
        </p:spPr>
      </p:pic>
      <p:pic>
        <p:nvPicPr>
          <p:cNvPr id="7173" name="Picture 5" descr="C:\Documents and Settings\Администратор\Мои документы\Мои рисунки\2011-2012u\107DSCIM\PICT00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928670"/>
            <a:ext cx="3551198" cy="2663246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3050"/>
            <a:ext cx="6786610" cy="5127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Смотр  песни  и  </a:t>
            </a:r>
            <a:r>
              <a:rPr lang="ru-RU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стороя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29132"/>
            <a:ext cx="1757346" cy="2857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  смотром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215073" y="5715016"/>
            <a:ext cx="2214579" cy="5715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Антон  -командир  отделения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E:\Новая папка\DSC009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0" y="2143116"/>
            <a:ext cx="2928926" cy="2198434"/>
          </a:xfrm>
          <a:prstGeom prst="flowChartAlternateProcess">
            <a:avLst/>
          </a:prstGeom>
          <a:noFill/>
        </p:spPr>
      </p:pic>
      <p:pic>
        <p:nvPicPr>
          <p:cNvPr id="8" name="Picture 5" descr="C:\Documents and Settings\Администратор\Мои документы\Мои рисунки\2011-2012u\119DSCIM\PICT00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2857488" y="1000108"/>
            <a:ext cx="3026758" cy="2271457"/>
          </a:xfrm>
          <a:prstGeom prst="flowChartAlternateProcess">
            <a:avLst/>
          </a:prstGeom>
          <a:noFill/>
        </p:spPr>
      </p:pic>
      <p:pic>
        <p:nvPicPr>
          <p:cNvPr id="9" name="Picture 6" descr="C:\Documents and Settings\Администратор\Мои документы\Мои рисунки\2011-2012u\119DSCIM\PICT00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3786190"/>
            <a:ext cx="3071834" cy="2303743"/>
          </a:xfrm>
          <a:prstGeom prst="flowChartAlternateProcess">
            <a:avLst/>
          </a:prstGeom>
          <a:noFill/>
        </p:spPr>
      </p:pic>
      <p:pic>
        <p:nvPicPr>
          <p:cNvPr id="3074" name="Picture 2" descr="C:\Documents and Settings\Администратор\Мои документы\Мои рисунки\2011-2012u\119DSCIM\PICT0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357562"/>
            <a:ext cx="2357454" cy="2357454"/>
          </a:xfrm>
          <a:prstGeom prst="flowChartAlternateProcess">
            <a:avLst/>
          </a:prstGeom>
          <a:noFill/>
        </p:spPr>
      </p:pic>
      <p:pic>
        <p:nvPicPr>
          <p:cNvPr id="3075" name="Picture 3" descr="C:\Documents and Settings\Администратор\Мои документы\Мои рисунки\2011-2012u\119DSCIM\PICT0081.JPG"/>
          <p:cNvPicPr>
            <a:picLocks noChangeAspect="1" noChangeArrowheads="1"/>
          </p:cNvPicPr>
          <p:nvPr/>
        </p:nvPicPr>
        <p:blipFill>
          <a:blip r:embed="rId6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5857884" y="1357298"/>
            <a:ext cx="2878951" cy="1857388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71480"/>
            <a:ext cx="2928958" cy="5715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Тренинги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Documents and Settings\Администратор\Мои документы\Мои рисунки\2011-2012u\106DSCIM\PICT006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28596" y="3357562"/>
            <a:ext cx="4039985" cy="3029989"/>
          </a:xfrm>
          <a:prstGeom prst="round2SameRect">
            <a:avLst/>
          </a:prstGeom>
          <a:noFill/>
        </p:spPr>
      </p:pic>
      <p:pic>
        <p:nvPicPr>
          <p:cNvPr id="6147" name="Picture 3" descr="C:\Documents and Settings\Администратор\Мои документы\Мои рисунки\2011-2012u\106DSCIM\PICT00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786314" y="1285860"/>
            <a:ext cx="4039985" cy="3029989"/>
          </a:xfrm>
          <a:prstGeom prst="round2SameRect">
            <a:avLst/>
          </a:prstGeom>
          <a:noFill/>
        </p:spPr>
      </p:pic>
      <p:pic>
        <p:nvPicPr>
          <p:cNvPr id="7" name="Рисунок 6" descr="школа-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643446"/>
            <a:ext cx="1669742" cy="16697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школа-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142984"/>
            <a:ext cx="1571636" cy="1571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3050"/>
            <a:ext cx="7472386" cy="8699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Классный  час  ко  дню  матери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214546" y="5286388"/>
            <a:ext cx="4572032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Мы  поздравляем  наших  мам,  бабушек</a:t>
            </a:r>
            <a:endParaRPr lang="ru-RU" dirty="0"/>
          </a:p>
        </p:txBody>
      </p:sp>
      <p:pic>
        <p:nvPicPr>
          <p:cNvPr id="5122" name="Picture 2" descr="C:\Documents and Settings\Администратор\Мои документы\Мои рисунки\2011-2012u\106DSCIM\PICT0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214546" y="1571612"/>
            <a:ext cx="4714908" cy="3536181"/>
          </a:xfrm>
          <a:prstGeom prst="rect">
            <a:avLst/>
          </a:prstGeom>
          <a:noFill/>
        </p:spPr>
      </p:pic>
      <p:pic>
        <p:nvPicPr>
          <p:cNvPr id="7170" name="Picture 2" descr="C:\Program Files\Microsoft Office\CLIPART\PUB60COR\BD08868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717525"/>
            <a:ext cx="1714512" cy="1777890"/>
          </a:xfrm>
          <a:prstGeom prst="rect">
            <a:avLst/>
          </a:prstGeom>
          <a:noFill/>
        </p:spPr>
      </p:pic>
      <p:pic>
        <p:nvPicPr>
          <p:cNvPr id="11" name="Picture 2" descr="C:\Documents and Settings\PC-03\Мои документы\Мои рисунки\rose_rukbl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2071702" cy="1553776"/>
          </a:xfrm>
          <a:prstGeom prst="star8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3143272" cy="35719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рекламный  ролик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928794" y="6215082"/>
            <a:ext cx="6500858" cy="6429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классный  час  к  8  марта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Мои документы\5 класс\PICT01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42852"/>
            <a:ext cx="2071702" cy="1553777"/>
          </a:xfrm>
          <a:prstGeom prst="round2DiagRect">
            <a:avLst/>
          </a:prstGeom>
          <a:noFill/>
        </p:spPr>
      </p:pic>
      <p:pic>
        <p:nvPicPr>
          <p:cNvPr id="1028" name="Picture 4" descr="C:\Documents and Settings\Администратор\Мои документы\5 класс\PICT02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2285992"/>
            <a:ext cx="1857388" cy="1392961"/>
          </a:xfrm>
          <a:prstGeom prst="roundRect">
            <a:avLst/>
          </a:prstGeom>
          <a:noFill/>
        </p:spPr>
      </p:pic>
      <p:pic>
        <p:nvPicPr>
          <p:cNvPr id="1029" name="Picture 5" descr="C:\Documents and Settings\Администратор\Мои документы\5 класс\PICT02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000504"/>
            <a:ext cx="2885137" cy="2020853"/>
          </a:xfrm>
          <a:prstGeom prst="roundRect">
            <a:avLst/>
          </a:prstGeom>
          <a:noFill/>
        </p:spPr>
      </p:pic>
      <p:pic>
        <p:nvPicPr>
          <p:cNvPr id="1030" name="Picture 6" descr="C:\Documents and Settings\Администратор\Мои документы\5 класс\PICT02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214290"/>
            <a:ext cx="1500198" cy="1833575"/>
          </a:xfrm>
          <a:prstGeom prst="plaque">
            <a:avLst/>
          </a:prstGeom>
          <a:noFill/>
        </p:spPr>
      </p:pic>
      <p:pic>
        <p:nvPicPr>
          <p:cNvPr id="1031" name="Picture 7" descr="C:\Documents and Settings\Администратор\Мои документы\5 класс\PICT022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5984" y="214290"/>
            <a:ext cx="1293274" cy="1785950"/>
          </a:xfrm>
          <a:prstGeom prst="plaque">
            <a:avLst/>
          </a:prstGeom>
          <a:noFill/>
        </p:spPr>
      </p:pic>
      <p:pic>
        <p:nvPicPr>
          <p:cNvPr id="1033" name="Picture 9" descr="C:\Documents and Settings\Администратор\Мои документы\5 класс\PICT020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14810" y="214290"/>
            <a:ext cx="2000199" cy="1500064"/>
          </a:xfrm>
          <a:prstGeom prst="round2DiagRect">
            <a:avLst/>
          </a:prstGeom>
          <a:noFill/>
        </p:spPr>
      </p:pic>
      <p:pic>
        <p:nvPicPr>
          <p:cNvPr id="3" name="Picture 2" descr="C:\Documents and Settings\Администратор\Мои документы\5 класс\PICT020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72264" y="2357430"/>
            <a:ext cx="1714544" cy="1660863"/>
          </a:xfrm>
          <a:prstGeom prst="roundRect">
            <a:avLst/>
          </a:prstGeom>
          <a:noFill/>
        </p:spPr>
      </p:pic>
      <p:pic>
        <p:nvPicPr>
          <p:cNvPr id="1027" name="Picture 3" descr="C:\Documents and Settings\Администратор\Мои документы\5 класс\PICT022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357290" y="2571744"/>
            <a:ext cx="1765248" cy="1323860"/>
          </a:xfrm>
          <a:prstGeom prst="roundRect">
            <a:avLst/>
          </a:prstGeom>
          <a:noFill/>
        </p:spPr>
      </p:pic>
      <p:pic>
        <p:nvPicPr>
          <p:cNvPr id="6" name="Picture 5" descr="C:\Documents and Settings\Администратор\Мои документы\5 класс\PICT023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72132" y="4214818"/>
            <a:ext cx="2193876" cy="1645313"/>
          </a:xfrm>
          <a:prstGeom prst="round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286380" y="1714488"/>
            <a:ext cx="242889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Было  2  команды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3929057" y="4267190"/>
            <a:ext cx="1000132" cy="109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Мои документы\Мои рисунки\2011-2012u\119DSCIM\PICT0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4857760"/>
            <a:ext cx="3086093" cy="2000240"/>
          </a:xfrm>
          <a:prstGeom prst="snip2SameRect">
            <a:avLst/>
          </a:prstGeom>
          <a:noFill/>
        </p:spPr>
      </p:pic>
      <p:pic>
        <p:nvPicPr>
          <p:cNvPr id="10243" name="Picture 3" descr="C:\Documents and Settings\Администратор\Мои документы\Мои рисунки\2011-2012u\119DSCIM\PICT0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7496"/>
            <a:ext cx="2500330" cy="2035959"/>
          </a:xfrm>
          <a:prstGeom prst="round2Diag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Классный  час  к  23  </a:t>
            </a: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февраля</a:t>
            </a: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4" name="Picture 4" descr="C:\Documents and Settings\Администратор\Мои документы\Мои рисунки\2011-2012u\119DSCIM\PICT00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131804" y="1154024"/>
            <a:ext cx="1785950" cy="1478118"/>
          </a:xfrm>
          <a:prstGeom prst="snip2DiagRect">
            <a:avLst/>
          </a:prstGeom>
          <a:noFill/>
        </p:spPr>
      </p:pic>
      <p:pic>
        <p:nvPicPr>
          <p:cNvPr id="10247" name="Picture 7" descr="C:\Documents and Settings\Администратор\Мои документы\Мои рисунки\2011-2012u\119DSCIM\PICT00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4857760"/>
            <a:ext cx="2357454" cy="1767990"/>
          </a:xfrm>
          <a:prstGeom prst="round2DiagRect">
            <a:avLst/>
          </a:prstGeom>
          <a:noFill/>
        </p:spPr>
      </p:pic>
      <p:pic>
        <p:nvPicPr>
          <p:cNvPr id="10248" name="Picture 8" descr="C:\Documents and Settings\Администратор\Мои документы\Мои рисунки\2011-2012u\119DSCIM\PICT009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7984" y="2428868"/>
            <a:ext cx="2286016" cy="1714414"/>
          </a:xfrm>
          <a:prstGeom prst="round2DiagRect">
            <a:avLst/>
          </a:prstGeom>
          <a:noFill/>
        </p:spPr>
      </p:pic>
      <p:pic>
        <p:nvPicPr>
          <p:cNvPr id="3" name="Picture 2" descr="C:\Documents and Settings\Администратор\Мои документы\Мои рисунки\2011-2012u\119DSCIM\PICT0046.JPG"/>
          <p:cNvPicPr>
            <a:picLocks noChangeAspect="1" noChangeArrowheads="1"/>
          </p:cNvPicPr>
          <p:nvPr/>
        </p:nvPicPr>
        <p:blipFill>
          <a:blip r:embed="rId7" cstate="email"/>
          <a:srcRect t="-4360"/>
          <a:stretch>
            <a:fillRect/>
          </a:stretch>
        </p:blipFill>
        <p:spPr bwMode="auto">
          <a:xfrm>
            <a:off x="2214546" y="1071546"/>
            <a:ext cx="1833522" cy="1714378"/>
          </a:xfrm>
          <a:prstGeom prst="round2SameRect">
            <a:avLst/>
          </a:prstGeom>
          <a:noFill/>
        </p:spPr>
      </p:pic>
      <p:pic>
        <p:nvPicPr>
          <p:cNvPr id="2051" name="Picture 3" descr="C:\Documents and Settings\Администратор\Мои документы\Мои рисунки\2011-2012u\119DSCIM\PICT009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29124" y="1142984"/>
            <a:ext cx="2381404" cy="1785951"/>
          </a:xfrm>
          <a:prstGeom prst="round2DiagRect">
            <a:avLst/>
          </a:prstGeom>
          <a:noFill/>
        </p:spPr>
      </p:pic>
      <p:pic>
        <p:nvPicPr>
          <p:cNvPr id="2050" name="Picture 2" descr="C:\Documents and Settings\Администратор\Мои документы\Мои рисунки\2011-2012u\119DSCIM\PICT003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86314" y="3214686"/>
            <a:ext cx="1884972" cy="1735101"/>
          </a:xfrm>
          <a:prstGeom prst="plaque">
            <a:avLst/>
          </a:prstGeom>
          <a:noFill/>
        </p:spPr>
      </p:pic>
      <p:pic>
        <p:nvPicPr>
          <p:cNvPr id="4" name="Picture 3" descr="C:\Documents and Settings\Администратор\Мои документы\Мои рисунки\2011-2012u\119DSCIM\PICT004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71736" y="2857496"/>
            <a:ext cx="1861203" cy="2306605"/>
          </a:xfrm>
          <a:prstGeom prst="plaque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5143536" cy="4286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Турнир  по  хапса5ай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00636"/>
            <a:ext cx="3114668" cy="5000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 познакомились  с  гостем  из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Алданского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района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3" y="3643314"/>
            <a:ext cx="3643339" cy="3571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 от  души  болели  за  наших  ,  но  увы…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Администратор\Рабочий стол\SDC146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97980" y="1673666"/>
            <a:ext cx="3490255" cy="2714644"/>
          </a:xfrm>
          <a:prstGeom prst="flowChartDisplay">
            <a:avLst/>
          </a:prstGeom>
          <a:noFill/>
        </p:spPr>
      </p:pic>
      <p:pic>
        <p:nvPicPr>
          <p:cNvPr id="2050" name="Picture 2" descr="E:\PICT00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4714876" y="1142984"/>
            <a:ext cx="3713189" cy="2457853"/>
          </a:xfrm>
          <a:prstGeom prst="round2SameRect">
            <a:avLst/>
          </a:prstGeom>
          <a:noFill/>
        </p:spPr>
      </p:pic>
      <p:pic>
        <p:nvPicPr>
          <p:cNvPr id="2052" name="Picture 4" descr="E:\PICT0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2897681"/>
            <a:ext cx="1214446" cy="2960187"/>
          </a:xfrm>
          <a:prstGeom prst="flowChartInputOutput">
            <a:avLst/>
          </a:prstGeom>
          <a:noFill/>
        </p:spPr>
      </p:pic>
      <p:pic>
        <p:nvPicPr>
          <p:cNvPr id="2053" name="Picture 5" descr="C:\Documents and Settings\Администратор\Рабочий стол\SDC146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4143380"/>
            <a:ext cx="3214710" cy="2385107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j02293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0" y="0"/>
            <a:ext cx="9001125" cy="6858000"/>
          </a:xfrm>
          <a:prstGeom prst="rect">
            <a:avLst/>
          </a:prstGeom>
          <a:noFill/>
        </p:spPr>
      </p:pic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 flipH="1">
            <a:off x="7858146" y="1071546"/>
            <a:ext cx="45719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2778" name="WordArt 10"/>
          <p:cNvSpPr>
            <a:spLocks noChangeArrowheads="1" noChangeShapeType="1" noTextEdit="1"/>
          </p:cNvSpPr>
          <p:nvPr/>
        </p:nvSpPr>
        <p:spPr bwMode="auto">
          <a:xfrm flipH="1">
            <a:off x="7715245" y="2428868"/>
            <a:ext cx="45719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2779" name="WordArt 11"/>
          <p:cNvSpPr>
            <a:spLocks noChangeArrowheads="1" noChangeShapeType="1" noTextEdit="1"/>
          </p:cNvSpPr>
          <p:nvPr/>
        </p:nvSpPr>
        <p:spPr bwMode="auto">
          <a:xfrm>
            <a:off x="4211638" y="3933825"/>
            <a:ext cx="2432064" cy="495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Мои заповеди: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563939" y="4437063"/>
            <a:ext cx="42227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</a:rPr>
              <a:t>Уча других, учиться самому!</a:t>
            </a:r>
          </a:p>
          <a:p>
            <a:r>
              <a:rPr lang="ru-RU" sz="2400" b="1" i="1" dirty="0" smtClean="0">
                <a:solidFill>
                  <a:srgbClr val="0000FF"/>
                </a:solidFill>
              </a:rPr>
              <a:t>Работая с детьми, молодеешь душой!</a:t>
            </a:r>
            <a:endParaRPr lang="ru-RU" sz="2400" i="1" dirty="0"/>
          </a:p>
        </p:txBody>
      </p:sp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6551612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Классный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руководитель.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1857364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Классный  руководитель-Трофимова  Валентина  Иннокентьевна–</a:t>
            </a:r>
            <a:endParaRPr lang="ru-RU" i="1" dirty="0"/>
          </a:p>
        </p:txBody>
      </p:sp>
      <p:pic>
        <p:nvPicPr>
          <p:cNvPr id="2050" name="Picture 2" descr="F:\мои фото\SAM_07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" t="-2110" r="-472" b="2110"/>
          <a:stretch/>
        </p:blipFill>
        <p:spPr bwMode="auto">
          <a:xfrm>
            <a:off x="-14478000" y="-10858500"/>
            <a:ext cx="4500000" cy="33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Администратор\Рабочий стол\Вален Ин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142984"/>
            <a:ext cx="1438275" cy="21605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9000">
        <p14:honeycomb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3050"/>
            <a:ext cx="3786214" cy="5841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Кожаный  мяч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7422" y="6215082"/>
            <a:ext cx="2643206" cy="4286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Наша  команда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57225" y="3429000"/>
            <a:ext cx="2143139" cy="285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</a:t>
            </a:r>
            <a:r>
              <a:rPr lang="ru-RU" sz="4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Вратарь-Вика               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Администратор\Мои документы\Мои рисунки\2011-2012u\104DSCIM\PICT00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lum bright="20000"/>
          </a:blip>
          <a:stretch>
            <a:fillRect/>
          </a:stretch>
        </p:blipFill>
        <p:spPr bwMode="auto">
          <a:xfrm>
            <a:off x="4786315" y="3690766"/>
            <a:ext cx="3500462" cy="2625347"/>
          </a:xfrm>
          <a:prstGeom prst="roundRect">
            <a:avLst/>
          </a:prstGeom>
          <a:noFill/>
        </p:spPr>
      </p:pic>
      <p:pic>
        <p:nvPicPr>
          <p:cNvPr id="4101" name="Picture 5" descr="C:\Documents and Settings\Администратор\Мои документы\Мои рисунки\2011-2012u\104DSCIM\PICT0072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428596" y="928670"/>
            <a:ext cx="3170141" cy="2377470"/>
          </a:xfrm>
          <a:prstGeom prst="roundRect">
            <a:avLst/>
          </a:prstGeom>
          <a:noFill/>
        </p:spPr>
      </p:pic>
      <p:pic>
        <p:nvPicPr>
          <p:cNvPr id="4" name="Picture 2" descr="C:\Documents and Settings\Администратор\Рабочий стол\SDC146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786190"/>
            <a:ext cx="3497287" cy="2286016"/>
          </a:xfrm>
          <a:prstGeom prst="roundRect">
            <a:avLst/>
          </a:prstGeom>
          <a:noFill/>
        </p:spPr>
      </p:pic>
      <p:pic>
        <p:nvPicPr>
          <p:cNvPr id="1026" name="Picture 2" descr="C:\Documents and Settings\Администратор\Рабочий стол\DSCN06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857232"/>
            <a:ext cx="2952728" cy="2214546"/>
          </a:xfrm>
          <a:prstGeom prst="round2DiagRect">
            <a:avLst/>
          </a:prstGeom>
          <a:noFill/>
        </p:spPr>
      </p:pic>
      <p:pic>
        <p:nvPicPr>
          <p:cNvPr id="6" name="Picture 2" descr="C:\Program Files\Microsoft Office\CLIPART\PUB60COR\J0183198.WMF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68" y="1857364"/>
            <a:ext cx="1571636" cy="13519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5072098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Кросс  нации  2011г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000101" y="3214686"/>
            <a:ext cx="6786610" cy="285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Вика                                 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Эля                       Данил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Администратор\Мои документы\Мои рисунки\2011-2012u\кросс\PICT02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85720" y="3714752"/>
            <a:ext cx="3357586" cy="251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Администратор\Мои документы\Мои рисунки\2011-2012u\кросс\PICT0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1643050"/>
            <a:ext cx="1143008" cy="14287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053" name="Picture 5" descr="C:\Documents and Settings\Администратор\Мои документы\Мои рисунки\2011-2012u\кросс\PICT0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00174"/>
            <a:ext cx="1143008" cy="1714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4" name="Picture 6" descr="C:\Documents and Settings\Администратор\Мои документы\Мои рисунки\2011-2012u\кросс\PICT01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1571612"/>
            <a:ext cx="1143008" cy="164307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074" name="Picture 2" descr="E:\SAM_02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1571612"/>
            <a:ext cx="1571636" cy="159258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075" name="Picture 3" descr="E:\SAM_021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86150" y="3643314"/>
            <a:ext cx="5357850" cy="3016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72" y="214290"/>
            <a:ext cx="928694" cy="136650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3971924" cy="50006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Вечер  </a:t>
            </a:r>
            <a:r>
              <a:rPr lang="ru-RU" dirty="0" err="1" smtClean="0"/>
              <a:t>Байанай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3286124"/>
            <a:ext cx="4500562" cy="5000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Антон  и  Данил –участники  вечера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14283" y="5786454"/>
            <a:ext cx="3714775" cy="3857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  строгим  жюри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E:\SAM_06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285720" y="2500306"/>
            <a:ext cx="4040188" cy="3030141"/>
          </a:xfrm>
          <a:prstGeom prst="rect">
            <a:avLst/>
          </a:prstGeom>
          <a:noFill/>
        </p:spPr>
      </p:pic>
      <p:pic>
        <p:nvPicPr>
          <p:cNvPr id="5123" name="Picture 3" descr="E:\SAM_06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lum bright="30000" contrast="30000"/>
          </a:blip>
          <a:srcRect/>
          <a:stretch>
            <a:fillRect/>
          </a:stretch>
        </p:blipFill>
        <p:spPr bwMode="auto">
          <a:xfrm>
            <a:off x="4643438" y="928670"/>
            <a:ext cx="4305104" cy="2214578"/>
          </a:xfrm>
          <a:prstGeom prst="rect">
            <a:avLst/>
          </a:prstGeom>
          <a:noFill/>
        </p:spPr>
      </p:pic>
      <p:pic>
        <p:nvPicPr>
          <p:cNvPr id="5124" name="Picture 4" descr="E:\SAM_0652.JPG"/>
          <p:cNvPicPr>
            <a:picLocks noChangeAspect="1" noChangeArrowheads="1"/>
          </p:cNvPicPr>
          <p:nvPr/>
        </p:nvPicPr>
        <p:blipFill>
          <a:blip r:embed="rId4" cstate="email">
            <a:lum bright="40000" contrast="30000"/>
          </a:blip>
          <a:srcRect/>
          <a:stretch>
            <a:fillRect/>
          </a:stretch>
        </p:blipFill>
        <p:spPr bwMode="auto">
          <a:xfrm>
            <a:off x="4701270" y="3857628"/>
            <a:ext cx="4442730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4500594" cy="9286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здоровом  </a:t>
            </a:r>
            <a:r>
              <a:rPr lang="ru-RU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теле-здоровый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дух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5000636"/>
            <a:ext cx="2000264" cy="3571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Сдаем  зачет 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7751" y="6286520"/>
            <a:ext cx="3429025" cy="3571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Любим  играть  в  шашки</a:t>
            </a:r>
          </a:p>
        </p:txBody>
      </p:sp>
      <p:pic>
        <p:nvPicPr>
          <p:cNvPr id="4098" name="Picture 2" descr="C:\Documents and Settings\Администратор\Мои документы\5rk\PICT00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857364"/>
            <a:ext cx="4040188" cy="3030141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Мои документы\5rk\PICT00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857232"/>
            <a:ext cx="3184519" cy="2388389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929198"/>
            <a:ext cx="785818" cy="1156275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0"/>
            <a:ext cx="1047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290"/>
            <a:ext cx="129669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Администратор\Мои документы\5rk\PICT000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2" y="3357562"/>
            <a:ext cx="3643338" cy="2732504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5543560" cy="6302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Приятного  аппетита!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08" y="5143512"/>
            <a:ext cx="4929222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  кормят  в  столовой  отлично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C:\Documents and Settings\Администратор\Мои документы\Мои рисунки\5n'h\PICT0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301" y="1900512"/>
            <a:ext cx="4039985" cy="3029989"/>
          </a:xfrm>
          <a:prstGeom prst="rect">
            <a:avLst/>
          </a:prstGeom>
          <a:noFill/>
        </p:spPr>
      </p:pic>
      <p:pic>
        <p:nvPicPr>
          <p:cNvPr id="12291" name="Picture 3" descr="C:\Documents and Settings\Администратор\Мои документы\Мои рисунки\5n'h\PICT00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45920" y="1900512"/>
            <a:ext cx="4039985" cy="3029989"/>
          </a:xfrm>
          <a:prstGeom prst="rect">
            <a:avLst/>
          </a:prstGeom>
          <a:noFill/>
        </p:spPr>
      </p:pic>
      <p:pic>
        <p:nvPicPr>
          <p:cNvPr id="8194" name="Picture 2" descr="C:\Program Files\Microsoft Office\CLIPART\PUB60COR\FD00564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84904">
            <a:off x="7620645" y="393467"/>
            <a:ext cx="1058814" cy="13764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43637" y="3857628"/>
            <a:ext cx="1928826" cy="64294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Ура!  Работа  закончена!</a:t>
            </a:r>
            <a:endParaRPr lang="ru-RU" dirty="0"/>
          </a:p>
        </p:txBody>
      </p:sp>
      <p:pic>
        <p:nvPicPr>
          <p:cNvPr id="1026" name="Picture 2" descr="C:\Documents and Settings\Администратор\Мои документы\5rk\5n'h\SAM_117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71546"/>
            <a:ext cx="3373433" cy="2530075"/>
          </a:xfrm>
          <a:prstGeom prst="snipRoundRect">
            <a:avLst/>
          </a:prstGeom>
          <a:noFill/>
        </p:spPr>
      </p:pic>
      <p:pic>
        <p:nvPicPr>
          <p:cNvPr id="1027" name="Picture 3" descr="C:\Documents and Settings\Администратор\Мои документы\5rk\5n'h\SAM_117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214422"/>
            <a:ext cx="3229593" cy="2500330"/>
          </a:xfrm>
          <a:prstGeom prst="snipRoundRect">
            <a:avLst/>
          </a:prstGeom>
          <a:noFill/>
        </p:spPr>
      </p:pic>
      <p:pic>
        <p:nvPicPr>
          <p:cNvPr id="1028" name="Picture 4" descr="C:\Documents and Settings\Администратор\Мои документы\5rk\5n'h\SAM_11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3571876"/>
            <a:ext cx="4133789" cy="3100342"/>
          </a:xfrm>
          <a:prstGeom prst="snip2Same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285728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Тимуровская  работа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72008"/>
            <a:ext cx="7826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238" cy="441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 будни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6357958"/>
            <a:ext cx="4000528" cy="50004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Готовимся  к  Новому  году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14942" y="2786058"/>
            <a:ext cx="3429024" cy="50006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sz="3200" dirty="0" err="1" smtClean="0"/>
              <a:t>Мы-участники</a:t>
            </a:r>
            <a:r>
              <a:rPr lang="ru-RU" sz="3200" dirty="0" smtClean="0"/>
              <a:t>  викторины  </a:t>
            </a:r>
          </a:p>
          <a:p>
            <a:endParaRPr lang="ru-RU" dirty="0"/>
          </a:p>
        </p:txBody>
      </p:sp>
      <p:pic>
        <p:nvPicPr>
          <p:cNvPr id="7" name="Picture 2" descr="C:\Documents and Settings\Администратор\Мои документы\5rk\PICT00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14290"/>
            <a:ext cx="4039985" cy="2571792"/>
          </a:xfrm>
          <a:prstGeom prst="rect">
            <a:avLst/>
          </a:prstGeom>
          <a:noFill/>
        </p:spPr>
      </p:pic>
      <p:pic>
        <p:nvPicPr>
          <p:cNvPr id="8" name="Picture 2" descr="E:\PICT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357562"/>
            <a:ext cx="4040188" cy="3030141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</p:pic>
      <p:pic>
        <p:nvPicPr>
          <p:cNvPr id="10" name="Picture 3" descr="C:\Documents and Settings\Администратор\Мои документы\Мои рисунки\2011-2012u\106DSCIM\PICT00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857232"/>
            <a:ext cx="4039985" cy="2887113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</p:pic>
      <p:pic>
        <p:nvPicPr>
          <p:cNvPr id="11" name="Picture 4" descr="C:\Documents and Settings\Администратор\Мои документы\Мои рисунки\2011-2012u\106DSCIM\PICT00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929066"/>
            <a:ext cx="3551198" cy="2928934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785786" y="3714753"/>
            <a:ext cx="2357454" cy="28575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Уборка  кабинета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2"/>
                </a:solidFill>
              </a:rPr>
              <a:t>Вот такой замечательный наш класс !!!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76867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Посмотрите все на нас: вот какой мы дружный класс!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                      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7950" y="3571876"/>
            <a:ext cx="500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kern="10" dirty="0" smtClean="0">
              <a:ln w="9525"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19" name="Picture 3" descr="C:\Documents and Settings\Администратор\Мои документы\5 класс\PICT022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285860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3050"/>
            <a:ext cx="7615262" cy="798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 раз  в  пятый  класс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5410200"/>
            <a:ext cx="4286280" cy="5191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 мы  с  родителями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072331" y="3571876"/>
            <a:ext cx="1500198" cy="135732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 началом  нового  учебного  года!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Администратор\Мои документы\Мои рисунки\2011-2012u\кросс\PICT01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14480" y="1428736"/>
            <a:ext cx="4857784" cy="3643338"/>
          </a:xfrm>
          <a:prstGeom prst="round2Diag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Documents and Settings\PC-03\Мои документы\Мои рисунки\rose_rukbl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86190"/>
            <a:ext cx="2071702" cy="1553776"/>
          </a:xfrm>
          <a:prstGeom prst="star7">
            <a:avLst/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785926"/>
            <a:ext cx="1643074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214951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071678"/>
            <a:ext cx="1266033" cy="165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46" y="0"/>
            <a:ext cx="1812706" cy="20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8352" y="274638"/>
            <a:ext cx="835533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 девиз:</a:t>
            </a:r>
            <a:endParaRPr kumimoji="0" lang="ru-RU" sz="40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1571612"/>
            <a:ext cx="8355336" cy="3643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Если дружба есть у нас, значит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мы ребята - </a:t>
            </a:r>
            <a:r>
              <a:rPr lang="ru-RU" sz="2800" b="1" i="1" dirty="0" smtClean="0">
                <a:solidFill>
                  <a:srgbClr val="C00000"/>
                </a:solidFill>
              </a:rPr>
              <a:t>КЛАСС!!!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Ни шагу назад и ни шагу на месте,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а только вперед и только все вместе!!!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931750" cy="185737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CAPYMF5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094" y="714356"/>
            <a:ext cx="2643906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5072066" cy="64294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Учеба - наша  работа.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4714884"/>
            <a:ext cx="3429024" cy="5715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Учебный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сектор-Иза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286380" y="3000372"/>
            <a:ext cx="3571900" cy="3571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Оценка-наша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зарплата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C:\Documents and Settings\Администратор\Мои документы\Мои рисунки\5n'h\PICT026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714348" y="1571612"/>
            <a:ext cx="4039985" cy="3029989"/>
          </a:xfrm>
          <a:prstGeom prst="rect">
            <a:avLst/>
          </a:prstGeom>
          <a:noFill/>
        </p:spPr>
      </p:pic>
      <p:pic>
        <p:nvPicPr>
          <p:cNvPr id="13315" name="Picture 3" descr="C:\Documents and Settings\Администратор\Мои документы\Мои рисунки\5n'h\PICT02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000628" y="3571876"/>
            <a:ext cx="3760815" cy="2887113"/>
          </a:xfrm>
          <a:prstGeom prst="rect">
            <a:avLst/>
          </a:prstGeom>
          <a:noFill/>
        </p:spPr>
      </p:pic>
      <p:pic>
        <p:nvPicPr>
          <p:cNvPr id="13316" name="Picture 4" descr="C:\Documents and Settings\Администратор\Мои документы\Мои рисунки\5n'h\PICT02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214290"/>
            <a:ext cx="3479760" cy="2609671"/>
          </a:xfrm>
          <a:prstGeom prst="rect">
            <a:avLst/>
          </a:prstGeom>
          <a:noFill/>
        </p:spPr>
      </p:pic>
      <p:pic>
        <p:nvPicPr>
          <p:cNvPr id="9" name="Содержимое 6" descr="Image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5500702"/>
            <a:ext cx="1080499" cy="1171570"/>
          </a:xfrm>
          <a:prstGeom prst="rect">
            <a:avLst/>
          </a:prstGeom>
          <a:ln>
            <a:noFill/>
            <a:prstDash val="sysDash"/>
            <a:miter lim="800000"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043626" cy="7858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Декада  гуманитарного  цикла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29132"/>
            <a:ext cx="2114536" cy="15001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Доклад  о  якутском  писателе  читает  Вика.</a:t>
            </a:r>
          </a:p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Иза-участник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ток-шоу 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Кутанам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кэскилэ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357950" y="4214818"/>
            <a:ext cx="2328851" cy="5715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 чтецов</a:t>
            </a:r>
          </a:p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Еля-лучший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чтец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E:\Новая папка\DSC0104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0" y="1000108"/>
            <a:ext cx="4039985" cy="3029989"/>
          </a:xfrm>
          <a:prstGeom prst="rect">
            <a:avLst/>
          </a:prstGeom>
          <a:noFill/>
        </p:spPr>
      </p:pic>
      <p:pic>
        <p:nvPicPr>
          <p:cNvPr id="3075" name="Picture 3" descr="E:\Новая папка\DSC010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104015" y="1000108"/>
            <a:ext cx="4039985" cy="3029989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Мои документы\Мои рисунки\2011-2012u\119DSCIM\PICT01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4256615"/>
            <a:ext cx="3254167" cy="2601385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5072074"/>
            <a:ext cx="1585921" cy="126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785926"/>
            <a:ext cx="1285884" cy="16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3050"/>
            <a:ext cx="4614866" cy="5127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Открытые  уроки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71744"/>
            <a:ext cx="2614602" cy="714380"/>
          </a:xfrm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 математики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 русского  языка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857884" y="3357562"/>
            <a:ext cx="2357454" cy="571504"/>
          </a:xfrm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 технологии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 биологии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:\Новая папка\DSC006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1357298"/>
            <a:ext cx="2344848" cy="1928826"/>
          </a:xfrm>
          <a:prstGeom prst="round2DiagRect">
            <a:avLst>
              <a:gd name="adj1" fmla="val 16667"/>
              <a:gd name="adj2" fmla="val 19101"/>
            </a:avLst>
          </a:prstGeom>
          <a:noFill/>
        </p:spPr>
      </p:pic>
      <p:pic>
        <p:nvPicPr>
          <p:cNvPr id="4" name="Picture 2" descr="C:\Documents and Settings\Администратор\Мои документы\Мои рисунки\2011-2012u\119DSCIM\PICT0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714752"/>
            <a:ext cx="3238708" cy="2428892"/>
          </a:xfrm>
          <a:prstGeom prst="round2DiagRect">
            <a:avLst>
              <a:gd name="adj1" fmla="val 16667"/>
              <a:gd name="adj2" fmla="val 0"/>
            </a:avLst>
          </a:prstGeom>
          <a:noFill/>
        </p:spPr>
      </p:pic>
      <p:pic>
        <p:nvPicPr>
          <p:cNvPr id="9218" name="Picture 2" descr="C:\Program Files\Microsoft Office\CLIPART\PUB60COR\HH00669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429000"/>
            <a:ext cx="1225556" cy="92445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42852"/>
            <a:ext cx="611540" cy="106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6" descr="Image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4714884"/>
            <a:ext cx="1014615" cy="1100132"/>
          </a:xfrm>
          <a:prstGeom prst="rect">
            <a:avLst/>
          </a:prstGeom>
          <a:ln>
            <a:noFill/>
            <a:prstDash val="sysDash"/>
            <a:miter lim="800000"/>
          </a:ln>
        </p:spPr>
      </p:pic>
      <p:pic>
        <p:nvPicPr>
          <p:cNvPr id="6" name="Picture 2" descr="C:\Documents and Settings\Администратор\Рабочий стол\DSC0000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8" y="4071942"/>
            <a:ext cx="2838376" cy="2128782"/>
          </a:xfrm>
          <a:prstGeom prst="round2DiagRect">
            <a:avLst/>
          </a:prstGeom>
          <a:noFill/>
        </p:spPr>
      </p:pic>
      <p:pic>
        <p:nvPicPr>
          <p:cNvPr id="7" name="Picture 3" descr="C:\Documents and Settings\Администратор\Рабочий стол\DSC0014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43570" y="1142984"/>
            <a:ext cx="2909814" cy="2182361"/>
          </a:xfrm>
          <a:prstGeom prst="round2DiagRect">
            <a:avLst/>
          </a:prstGeom>
          <a:noFill/>
        </p:spPr>
      </p:pic>
      <p:pic>
        <p:nvPicPr>
          <p:cNvPr id="9" name="Picture 4" descr="C:\Documents and Settings\Администратор\Рабочий стол\DSC0011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034" y="357166"/>
            <a:ext cx="2571768" cy="1928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838834" cy="5000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  дню  профсоюзного  движения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якутии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00100" y="5786454"/>
            <a:ext cx="6500858" cy="3571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  этом  концерте  мы  все  приняли  активное  участие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8195" name="Picture 3" descr="C:\Documents and Settings\Администратор\Мои документы\Мои рисунки\2011-2012u\109DSCIM\PICT0012.JP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6429388" y="2000240"/>
            <a:ext cx="2571768" cy="2967425"/>
          </a:xfrm>
          <a:prstGeom prst="foldedCorner">
            <a:avLst/>
          </a:prstGeom>
          <a:noFill/>
        </p:spPr>
      </p:pic>
      <p:pic>
        <p:nvPicPr>
          <p:cNvPr id="8196" name="Picture 4" descr="C:\Documents and Settings\Администратор\Мои документы\Мои рисунки\2011-2012u\109DSCIM\PICT0029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071802" y="714356"/>
            <a:ext cx="3286148" cy="3103088"/>
          </a:xfrm>
          <a:prstGeom prst="foldedCorner">
            <a:avLst/>
          </a:prstGeom>
          <a:noFill/>
        </p:spPr>
      </p:pic>
      <p:pic>
        <p:nvPicPr>
          <p:cNvPr id="5122" name="Picture 2" descr="C:\Documents and Settings\Администратор\Рабочий стол\SDC146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214282" y="3071810"/>
            <a:ext cx="4000528" cy="2643206"/>
          </a:xfrm>
          <a:prstGeom prst="foldedCorner">
            <a:avLst/>
          </a:prstGeom>
          <a:noFill/>
        </p:spPr>
      </p:pic>
      <p:pic>
        <p:nvPicPr>
          <p:cNvPr id="3074" name="Picture 2" descr="C:\Program Files\Microsoft Office\CLIPART\PUB60COR\EN00320_.WMF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857232"/>
            <a:ext cx="1143008" cy="114300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556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Терпенье  и  труд  все  перетрут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5286388"/>
            <a:ext cx="4357718" cy="3571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  нравится  урок  технологии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Администратор\Рабочий стол\PICT01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301" y="1900512"/>
            <a:ext cx="4039985" cy="3029989"/>
          </a:xfrm>
          <a:prstGeom prst="flowChartAlternateProcess">
            <a:avLst/>
          </a:prstGeom>
          <a:noFill/>
        </p:spPr>
      </p:pic>
      <p:pic>
        <p:nvPicPr>
          <p:cNvPr id="9" name="Picture 3" descr="C:\Documents and Settings\Администратор\Рабочий стол\PICT01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2714620"/>
            <a:ext cx="1571636" cy="3028950"/>
          </a:xfrm>
          <a:prstGeom prst="flowChartAlternateProcess">
            <a:avLst/>
          </a:prstGeom>
          <a:noFill/>
          <a:ln>
            <a:noFill/>
            <a:prstDash val="sysDash"/>
            <a:miter lim="800000"/>
          </a:ln>
        </p:spPr>
      </p:pic>
      <p:pic>
        <p:nvPicPr>
          <p:cNvPr id="10" name="Picture 4" descr="C:\Documents and Settings\Администратор\Рабочий стол\PICT01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462453" y="2324101"/>
            <a:ext cx="2829040" cy="1895567"/>
          </a:xfrm>
          <a:prstGeom prst="flowChartAlternateProcess">
            <a:avLst/>
          </a:prstGeom>
          <a:noFill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429520" y="1071546"/>
            <a:ext cx="107157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6" descr="Image003.JP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>
            <a:off x="0" y="5572140"/>
            <a:ext cx="948730" cy="10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7FD13B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728</TotalTime>
  <Words>311</Words>
  <Application>Microsoft Office PowerPoint</Application>
  <PresentationFormat>Экран (4:3)</PresentationFormat>
  <Paragraphs>86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Слайд 1</vt:lpstr>
      <vt:lpstr>Слайд 2</vt:lpstr>
      <vt:lpstr>Первый  раз  в  пятый  класс</vt:lpstr>
      <vt:lpstr>Слайд 4</vt:lpstr>
      <vt:lpstr>Учеба - наша  работа.</vt:lpstr>
      <vt:lpstr>Декада  гуманитарного  цикла</vt:lpstr>
      <vt:lpstr>Открытые  уроки</vt:lpstr>
      <vt:lpstr>Ко  дню  профсоюзного  движения  якутии</vt:lpstr>
      <vt:lpstr>Терпенье  и  труд  все  перетрут</vt:lpstr>
      <vt:lpstr>Ко  дню  республики Конкурс  осуохай</vt:lpstr>
      <vt:lpstr>Осенний  бал</vt:lpstr>
      <vt:lpstr>День  учителя</vt:lpstr>
      <vt:lpstr>Конкурс  «Моя  коллкция</vt:lpstr>
      <vt:lpstr>Смотр  песни  и  стороя</vt:lpstr>
      <vt:lpstr>Тренинги</vt:lpstr>
      <vt:lpstr>Классный  час  ко  дню  матери</vt:lpstr>
      <vt:lpstr>рекламный  ролик </vt:lpstr>
      <vt:lpstr>Классный  час  к  23  февраля</vt:lpstr>
      <vt:lpstr>Турнир  по  хапса5ай</vt:lpstr>
      <vt:lpstr>Кожаный  мяч</vt:lpstr>
      <vt:lpstr>Кросс  нации  2011г</vt:lpstr>
      <vt:lpstr>Вечер  Байанай</vt:lpstr>
      <vt:lpstr> В  здоровом  теле-здоровый  дух </vt:lpstr>
      <vt:lpstr>Приятного  аппетита!</vt:lpstr>
      <vt:lpstr>Слайд 25</vt:lpstr>
      <vt:lpstr>Наши  будни</vt:lpstr>
      <vt:lpstr>Вот такой замечательный наш класс !!!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82</cp:revision>
  <dcterms:created xsi:type="dcterms:W3CDTF">2012-04-23T14:25:52Z</dcterms:created>
  <dcterms:modified xsi:type="dcterms:W3CDTF">2013-01-25T06:32:32Z</dcterms:modified>
</cp:coreProperties>
</file>