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57" r:id="rId4"/>
    <p:sldId id="258" r:id="rId5"/>
    <p:sldId id="268" r:id="rId6"/>
    <p:sldId id="269" r:id="rId7"/>
    <p:sldId id="270" r:id="rId8"/>
    <p:sldId id="259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800000"/>
    <a:srgbClr val="FF7517"/>
    <a:srgbClr val="FF7E27"/>
    <a:srgbClr val="006600"/>
    <a:srgbClr val="CC0000"/>
    <a:srgbClr val="666699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7DE6F2-606E-4844-9A9B-ACC5D25EE999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7B5051F-F7A1-4C3A-AEE0-F7F21AEA018E}">
      <dgm:prSet phldrT="[Текст]"/>
      <dgm:spPr/>
      <dgm:t>
        <a:bodyPr/>
        <a:lstStyle/>
        <a:p>
          <a:r>
            <a:rPr lang="ru-RU" dirty="0" smtClean="0"/>
            <a:t>Способности </a:t>
          </a:r>
          <a:endParaRPr lang="ru-RU" dirty="0"/>
        </a:p>
      </dgm:t>
    </dgm:pt>
    <dgm:pt modelId="{B8B34174-A043-4DD1-B0CB-5676F1B71E57}" type="parTrans" cxnId="{8EDC1202-9807-474D-8D4D-CDC94E7BBE12}">
      <dgm:prSet/>
      <dgm:spPr/>
      <dgm:t>
        <a:bodyPr/>
        <a:lstStyle/>
        <a:p>
          <a:endParaRPr lang="ru-RU"/>
        </a:p>
      </dgm:t>
    </dgm:pt>
    <dgm:pt modelId="{6B8EC641-B919-407F-9BBC-24C040C29DC0}" type="sibTrans" cxnId="{8EDC1202-9807-474D-8D4D-CDC94E7BBE12}">
      <dgm:prSet/>
      <dgm:spPr/>
      <dgm:t>
        <a:bodyPr/>
        <a:lstStyle/>
        <a:p>
          <a:endParaRPr lang="ru-RU"/>
        </a:p>
      </dgm:t>
    </dgm:pt>
    <dgm:pt modelId="{E5A5FE44-63DD-4D0D-871D-3CEB4197B817}">
      <dgm:prSet phldrT="[Текст]"/>
      <dgm:spPr/>
      <dgm:t>
        <a:bodyPr/>
        <a:lstStyle/>
        <a:p>
          <a:r>
            <a:rPr lang="ru-RU" dirty="0" smtClean="0"/>
            <a:t>теоретические</a:t>
          </a:r>
          <a:endParaRPr lang="ru-RU" dirty="0"/>
        </a:p>
      </dgm:t>
    </dgm:pt>
    <dgm:pt modelId="{31C45B6D-62FA-443D-8CB4-7A7EED367B3F}" type="parTrans" cxnId="{5E24814B-8F38-4E7E-9E1C-C1F5E67F526C}">
      <dgm:prSet/>
      <dgm:spPr/>
      <dgm:t>
        <a:bodyPr/>
        <a:lstStyle/>
        <a:p>
          <a:endParaRPr lang="ru-RU"/>
        </a:p>
      </dgm:t>
    </dgm:pt>
    <dgm:pt modelId="{CE28A65E-866D-4C42-A9DE-7D517470A126}" type="sibTrans" cxnId="{5E24814B-8F38-4E7E-9E1C-C1F5E67F526C}">
      <dgm:prSet/>
      <dgm:spPr/>
      <dgm:t>
        <a:bodyPr/>
        <a:lstStyle/>
        <a:p>
          <a:endParaRPr lang="ru-RU"/>
        </a:p>
      </dgm:t>
    </dgm:pt>
    <dgm:pt modelId="{8B3B7A1F-E85C-4541-97EC-928F72370E6B}">
      <dgm:prSet phldrT="[Текст]"/>
      <dgm:spPr/>
      <dgm:t>
        <a:bodyPr/>
        <a:lstStyle/>
        <a:p>
          <a:r>
            <a:rPr lang="ru-RU" dirty="0" smtClean="0"/>
            <a:t>практические</a:t>
          </a:r>
          <a:endParaRPr lang="ru-RU" dirty="0"/>
        </a:p>
      </dgm:t>
    </dgm:pt>
    <dgm:pt modelId="{AC74D3A0-1753-4B42-882E-4B82CBFC69B7}" type="parTrans" cxnId="{B74A6B12-0CB3-4F41-A09D-F6A170D9E28A}">
      <dgm:prSet/>
      <dgm:spPr/>
      <dgm:t>
        <a:bodyPr/>
        <a:lstStyle/>
        <a:p>
          <a:endParaRPr lang="ru-RU"/>
        </a:p>
      </dgm:t>
    </dgm:pt>
    <dgm:pt modelId="{EDB9EB4F-35FC-4B1C-8EAC-380B77F20B36}" type="sibTrans" cxnId="{B74A6B12-0CB3-4F41-A09D-F6A170D9E28A}">
      <dgm:prSet/>
      <dgm:spPr/>
      <dgm:t>
        <a:bodyPr/>
        <a:lstStyle/>
        <a:p>
          <a:endParaRPr lang="ru-RU"/>
        </a:p>
      </dgm:t>
    </dgm:pt>
    <dgm:pt modelId="{493C0201-11AE-40B7-A99F-02EE5FB40467}">
      <dgm:prSet/>
      <dgm:spPr/>
      <dgm:t>
        <a:bodyPr/>
        <a:lstStyle/>
        <a:p>
          <a:r>
            <a:rPr lang="ru-RU" dirty="0" smtClean="0"/>
            <a:t>творческие</a:t>
          </a:r>
          <a:endParaRPr lang="ru-RU" dirty="0"/>
        </a:p>
      </dgm:t>
    </dgm:pt>
    <dgm:pt modelId="{724177DC-64CD-4FA6-9799-AAE84CE4F8F8}" type="parTrans" cxnId="{B1CB0912-67E0-40E8-AC30-0B177C01ECFE}">
      <dgm:prSet/>
      <dgm:spPr/>
      <dgm:t>
        <a:bodyPr/>
        <a:lstStyle/>
        <a:p>
          <a:endParaRPr lang="ru-RU"/>
        </a:p>
      </dgm:t>
    </dgm:pt>
    <dgm:pt modelId="{5DEA814A-53CD-4586-BCD3-311734759F52}" type="sibTrans" cxnId="{B1CB0912-67E0-40E8-AC30-0B177C01ECFE}">
      <dgm:prSet/>
      <dgm:spPr/>
      <dgm:t>
        <a:bodyPr/>
        <a:lstStyle/>
        <a:p>
          <a:endParaRPr lang="ru-RU"/>
        </a:p>
      </dgm:t>
    </dgm:pt>
    <dgm:pt modelId="{AB95C31B-902E-4037-B257-ED207A707904}">
      <dgm:prSet/>
      <dgm:spPr/>
      <dgm:t>
        <a:bodyPr/>
        <a:lstStyle/>
        <a:p>
          <a:r>
            <a:rPr lang="ru-RU" dirty="0" smtClean="0"/>
            <a:t>учебные </a:t>
          </a:r>
          <a:endParaRPr lang="ru-RU" dirty="0"/>
        </a:p>
      </dgm:t>
    </dgm:pt>
    <dgm:pt modelId="{E5451038-F242-4C58-89C5-DD2F0AAE55E9}" type="parTrans" cxnId="{C9844830-0EBC-4074-964D-5EBADFF8B061}">
      <dgm:prSet/>
      <dgm:spPr/>
      <dgm:t>
        <a:bodyPr/>
        <a:lstStyle/>
        <a:p>
          <a:endParaRPr lang="ru-RU"/>
        </a:p>
      </dgm:t>
    </dgm:pt>
    <dgm:pt modelId="{2363ABFF-B367-49EA-A877-34A0B867B69D}" type="sibTrans" cxnId="{C9844830-0EBC-4074-964D-5EBADFF8B061}">
      <dgm:prSet/>
      <dgm:spPr/>
      <dgm:t>
        <a:bodyPr/>
        <a:lstStyle/>
        <a:p>
          <a:endParaRPr lang="ru-RU"/>
        </a:p>
      </dgm:t>
    </dgm:pt>
    <dgm:pt modelId="{BD12B05B-20E9-4C69-8645-1ADD5F08C7C1}" type="pres">
      <dgm:prSet presAssocID="{D87DE6F2-606E-4844-9A9B-ACC5D25EE99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D7C50A0-F956-41D7-AAF5-71389889B9B3}" type="pres">
      <dgm:prSet presAssocID="{B7B5051F-F7A1-4C3A-AEE0-F7F21AEA018E}" presName="root1" presStyleCnt="0"/>
      <dgm:spPr/>
    </dgm:pt>
    <dgm:pt modelId="{B277704D-9E04-4143-98EA-67B8B224C1D0}" type="pres">
      <dgm:prSet presAssocID="{B7B5051F-F7A1-4C3A-AEE0-F7F21AEA018E}" presName="LevelOneTextNode" presStyleLbl="node0" presStyleIdx="0" presStyleCnt="1">
        <dgm:presLayoutVars>
          <dgm:chPref val="3"/>
        </dgm:presLayoutVars>
      </dgm:prSet>
      <dgm:spPr/>
    </dgm:pt>
    <dgm:pt modelId="{9173BD4F-EC34-425F-BDFA-9BD59AD5291A}" type="pres">
      <dgm:prSet presAssocID="{B7B5051F-F7A1-4C3A-AEE0-F7F21AEA018E}" presName="level2hierChild" presStyleCnt="0"/>
      <dgm:spPr/>
    </dgm:pt>
    <dgm:pt modelId="{7FDFA3AD-0B06-4CBD-97D8-5628683786EB}" type="pres">
      <dgm:prSet presAssocID="{31C45B6D-62FA-443D-8CB4-7A7EED367B3F}" presName="conn2-1" presStyleLbl="parChTrans1D2" presStyleIdx="0" presStyleCnt="4"/>
      <dgm:spPr/>
    </dgm:pt>
    <dgm:pt modelId="{E96F46E0-F055-4929-9957-9FFD9782AEA7}" type="pres">
      <dgm:prSet presAssocID="{31C45B6D-62FA-443D-8CB4-7A7EED367B3F}" presName="connTx" presStyleLbl="parChTrans1D2" presStyleIdx="0" presStyleCnt="4"/>
      <dgm:spPr/>
    </dgm:pt>
    <dgm:pt modelId="{054D7A80-27EF-4144-9D4B-9E5ACC2CC58B}" type="pres">
      <dgm:prSet presAssocID="{E5A5FE44-63DD-4D0D-871D-3CEB4197B817}" presName="root2" presStyleCnt="0"/>
      <dgm:spPr/>
    </dgm:pt>
    <dgm:pt modelId="{37898179-F944-4E8F-825B-74B9DA2553E8}" type="pres">
      <dgm:prSet presAssocID="{E5A5FE44-63DD-4D0D-871D-3CEB4197B817}" presName="LevelTwoTextNode" presStyleLbl="node2" presStyleIdx="0" presStyleCnt="4">
        <dgm:presLayoutVars>
          <dgm:chPref val="3"/>
        </dgm:presLayoutVars>
      </dgm:prSet>
      <dgm:spPr/>
    </dgm:pt>
    <dgm:pt modelId="{EB7B6D8A-6CE9-477D-9B44-DB9344187EAA}" type="pres">
      <dgm:prSet presAssocID="{E5A5FE44-63DD-4D0D-871D-3CEB4197B817}" presName="level3hierChild" presStyleCnt="0"/>
      <dgm:spPr/>
    </dgm:pt>
    <dgm:pt modelId="{F8D50CAA-2991-4DD7-9E2D-6B34B079BD71}" type="pres">
      <dgm:prSet presAssocID="{AC74D3A0-1753-4B42-882E-4B82CBFC69B7}" presName="conn2-1" presStyleLbl="parChTrans1D2" presStyleIdx="1" presStyleCnt="4"/>
      <dgm:spPr/>
    </dgm:pt>
    <dgm:pt modelId="{F1E55BFA-1C87-41E4-84A5-87751A005134}" type="pres">
      <dgm:prSet presAssocID="{AC74D3A0-1753-4B42-882E-4B82CBFC69B7}" presName="connTx" presStyleLbl="parChTrans1D2" presStyleIdx="1" presStyleCnt="4"/>
      <dgm:spPr/>
    </dgm:pt>
    <dgm:pt modelId="{14131D1C-26AD-4964-ADBC-8E9859749BA5}" type="pres">
      <dgm:prSet presAssocID="{8B3B7A1F-E85C-4541-97EC-928F72370E6B}" presName="root2" presStyleCnt="0"/>
      <dgm:spPr/>
    </dgm:pt>
    <dgm:pt modelId="{0046260D-1337-42F1-A73B-F90D3E61A90C}" type="pres">
      <dgm:prSet presAssocID="{8B3B7A1F-E85C-4541-97EC-928F72370E6B}" presName="LevelTwoTextNode" presStyleLbl="node2" presStyleIdx="1" presStyleCnt="4">
        <dgm:presLayoutVars>
          <dgm:chPref val="3"/>
        </dgm:presLayoutVars>
      </dgm:prSet>
      <dgm:spPr/>
    </dgm:pt>
    <dgm:pt modelId="{6FB76BA6-DA56-445B-AE9A-6FBDFACD0F4C}" type="pres">
      <dgm:prSet presAssocID="{8B3B7A1F-E85C-4541-97EC-928F72370E6B}" presName="level3hierChild" presStyleCnt="0"/>
      <dgm:spPr/>
    </dgm:pt>
    <dgm:pt modelId="{144ABD89-AE6E-4767-9232-45CFD943B26E}" type="pres">
      <dgm:prSet presAssocID="{724177DC-64CD-4FA6-9799-AAE84CE4F8F8}" presName="conn2-1" presStyleLbl="parChTrans1D2" presStyleIdx="2" presStyleCnt="4"/>
      <dgm:spPr/>
    </dgm:pt>
    <dgm:pt modelId="{70549063-62D5-4EFA-B81B-40C41DC70331}" type="pres">
      <dgm:prSet presAssocID="{724177DC-64CD-4FA6-9799-AAE84CE4F8F8}" presName="connTx" presStyleLbl="parChTrans1D2" presStyleIdx="2" presStyleCnt="4"/>
      <dgm:spPr/>
    </dgm:pt>
    <dgm:pt modelId="{45E838A9-B55C-4AD9-8C53-2F5F8A25AEAE}" type="pres">
      <dgm:prSet presAssocID="{493C0201-11AE-40B7-A99F-02EE5FB40467}" presName="root2" presStyleCnt="0"/>
      <dgm:spPr/>
    </dgm:pt>
    <dgm:pt modelId="{0A01D2AA-77E5-4934-9DC5-C5320CEA9840}" type="pres">
      <dgm:prSet presAssocID="{493C0201-11AE-40B7-A99F-02EE5FB40467}" presName="LevelTwoTextNode" presStyleLbl="node2" presStyleIdx="2" presStyleCnt="4">
        <dgm:presLayoutVars>
          <dgm:chPref val="3"/>
        </dgm:presLayoutVars>
      </dgm:prSet>
      <dgm:spPr/>
    </dgm:pt>
    <dgm:pt modelId="{6370EF94-1D67-40A6-906F-E364C3968B97}" type="pres">
      <dgm:prSet presAssocID="{493C0201-11AE-40B7-A99F-02EE5FB40467}" presName="level3hierChild" presStyleCnt="0"/>
      <dgm:spPr/>
    </dgm:pt>
    <dgm:pt modelId="{1B0D9271-49D1-4432-B625-E02A1EABDFBA}" type="pres">
      <dgm:prSet presAssocID="{E5451038-F242-4C58-89C5-DD2F0AAE55E9}" presName="conn2-1" presStyleLbl="parChTrans1D2" presStyleIdx="3" presStyleCnt="4"/>
      <dgm:spPr/>
    </dgm:pt>
    <dgm:pt modelId="{3ABA1527-3DDA-4569-8A1F-13DFE14FEC19}" type="pres">
      <dgm:prSet presAssocID="{E5451038-F242-4C58-89C5-DD2F0AAE55E9}" presName="connTx" presStyleLbl="parChTrans1D2" presStyleIdx="3" presStyleCnt="4"/>
      <dgm:spPr/>
    </dgm:pt>
    <dgm:pt modelId="{F0170267-7134-4EF2-B723-70A7D30A5883}" type="pres">
      <dgm:prSet presAssocID="{AB95C31B-902E-4037-B257-ED207A707904}" presName="root2" presStyleCnt="0"/>
      <dgm:spPr/>
    </dgm:pt>
    <dgm:pt modelId="{2106938E-0124-4CE2-9C23-F9D86C964727}" type="pres">
      <dgm:prSet presAssocID="{AB95C31B-902E-4037-B257-ED207A707904}" presName="LevelTwoTextNode" presStyleLbl="node2" presStyleIdx="3" presStyleCnt="4">
        <dgm:presLayoutVars>
          <dgm:chPref val="3"/>
        </dgm:presLayoutVars>
      </dgm:prSet>
      <dgm:spPr/>
    </dgm:pt>
    <dgm:pt modelId="{D4B3618E-2C92-44FC-8C6A-D028C320D50F}" type="pres">
      <dgm:prSet presAssocID="{AB95C31B-902E-4037-B257-ED207A707904}" presName="level3hierChild" presStyleCnt="0"/>
      <dgm:spPr/>
    </dgm:pt>
  </dgm:ptLst>
  <dgm:cxnLst>
    <dgm:cxn modelId="{8E4A01DC-55B4-4BF4-BA8D-223AD2E1BD40}" type="presOf" srcId="{E5451038-F242-4C58-89C5-DD2F0AAE55E9}" destId="{3ABA1527-3DDA-4569-8A1F-13DFE14FEC19}" srcOrd="1" destOrd="0" presId="urn:microsoft.com/office/officeart/2005/8/layout/hierarchy2"/>
    <dgm:cxn modelId="{9CAE8D8E-66BD-4C27-8768-B82760C63603}" type="presOf" srcId="{D87DE6F2-606E-4844-9A9B-ACC5D25EE999}" destId="{BD12B05B-20E9-4C69-8645-1ADD5F08C7C1}" srcOrd="0" destOrd="0" presId="urn:microsoft.com/office/officeart/2005/8/layout/hierarchy2"/>
    <dgm:cxn modelId="{4EF07791-F5FD-40DA-A414-64F18281C9D8}" type="presOf" srcId="{AC74D3A0-1753-4B42-882E-4B82CBFC69B7}" destId="{F8D50CAA-2991-4DD7-9E2D-6B34B079BD71}" srcOrd="0" destOrd="0" presId="urn:microsoft.com/office/officeart/2005/8/layout/hierarchy2"/>
    <dgm:cxn modelId="{36E80FAD-F976-4701-AD20-7B7051671345}" type="presOf" srcId="{AB95C31B-902E-4037-B257-ED207A707904}" destId="{2106938E-0124-4CE2-9C23-F9D86C964727}" srcOrd="0" destOrd="0" presId="urn:microsoft.com/office/officeart/2005/8/layout/hierarchy2"/>
    <dgm:cxn modelId="{BF818856-FACE-4D40-A711-1C1269D506B0}" type="presOf" srcId="{31C45B6D-62FA-443D-8CB4-7A7EED367B3F}" destId="{7FDFA3AD-0B06-4CBD-97D8-5628683786EB}" srcOrd="0" destOrd="0" presId="urn:microsoft.com/office/officeart/2005/8/layout/hierarchy2"/>
    <dgm:cxn modelId="{C9844830-0EBC-4074-964D-5EBADFF8B061}" srcId="{B7B5051F-F7A1-4C3A-AEE0-F7F21AEA018E}" destId="{AB95C31B-902E-4037-B257-ED207A707904}" srcOrd="3" destOrd="0" parTransId="{E5451038-F242-4C58-89C5-DD2F0AAE55E9}" sibTransId="{2363ABFF-B367-49EA-A877-34A0B867B69D}"/>
    <dgm:cxn modelId="{8EDC1202-9807-474D-8D4D-CDC94E7BBE12}" srcId="{D87DE6F2-606E-4844-9A9B-ACC5D25EE999}" destId="{B7B5051F-F7A1-4C3A-AEE0-F7F21AEA018E}" srcOrd="0" destOrd="0" parTransId="{B8B34174-A043-4DD1-B0CB-5676F1B71E57}" sibTransId="{6B8EC641-B919-407F-9BBC-24C040C29DC0}"/>
    <dgm:cxn modelId="{17E550A0-96A2-4216-A09F-10BB278252C9}" type="presOf" srcId="{31C45B6D-62FA-443D-8CB4-7A7EED367B3F}" destId="{E96F46E0-F055-4929-9957-9FFD9782AEA7}" srcOrd="1" destOrd="0" presId="urn:microsoft.com/office/officeart/2005/8/layout/hierarchy2"/>
    <dgm:cxn modelId="{A63927FF-1ED6-4472-88BF-445EB03C5A05}" type="presOf" srcId="{724177DC-64CD-4FA6-9799-AAE84CE4F8F8}" destId="{144ABD89-AE6E-4767-9232-45CFD943B26E}" srcOrd="0" destOrd="0" presId="urn:microsoft.com/office/officeart/2005/8/layout/hierarchy2"/>
    <dgm:cxn modelId="{B1CB0912-67E0-40E8-AC30-0B177C01ECFE}" srcId="{B7B5051F-F7A1-4C3A-AEE0-F7F21AEA018E}" destId="{493C0201-11AE-40B7-A99F-02EE5FB40467}" srcOrd="2" destOrd="0" parTransId="{724177DC-64CD-4FA6-9799-AAE84CE4F8F8}" sibTransId="{5DEA814A-53CD-4586-BCD3-311734759F52}"/>
    <dgm:cxn modelId="{B74A6B12-0CB3-4F41-A09D-F6A170D9E28A}" srcId="{B7B5051F-F7A1-4C3A-AEE0-F7F21AEA018E}" destId="{8B3B7A1F-E85C-4541-97EC-928F72370E6B}" srcOrd="1" destOrd="0" parTransId="{AC74D3A0-1753-4B42-882E-4B82CBFC69B7}" sibTransId="{EDB9EB4F-35FC-4B1C-8EAC-380B77F20B36}"/>
    <dgm:cxn modelId="{1B5E0401-CCF3-4E97-921F-774A08A21504}" type="presOf" srcId="{E5A5FE44-63DD-4D0D-871D-3CEB4197B817}" destId="{37898179-F944-4E8F-825B-74B9DA2553E8}" srcOrd="0" destOrd="0" presId="urn:microsoft.com/office/officeart/2005/8/layout/hierarchy2"/>
    <dgm:cxn modelId="{D0C91015-8F93-4B3D-B17E-91D17D6370DE}" type="presOf" srcId="{E5451038-F242-4C58-89C5-DD2F0AAE55E9}" destId="{1B0D9271-49D1-4432-B625-E02A1EABDFBA}" srcOrd="0" destOrd="0" presId="urn:microsoft.com/office/officeart/2005/8/layout/hierarchy2"/>
    <dgm:cxn modelId="{5E24814B-8F38-4E7E-9E1C-C1F5E67F526C}" srcId="{B7B5051F-F7A1-4C3A-AEE0-F7F21AEA018E}" destId="{E5A5FE44-63DD-4D0D-871D-3CEB4197B817}" srcOrd="0" destOrd="0" parTransId="{31C45B6D-62FA-443D-8CB4-7A7EED367B3F}" sibTransId="{CE28A65E-866D-4C42-A9DE-7D517470A126}"/>
    <dgm:cxn modelId="{D1ED3E00-F098-4A85-9EEA-A2A097C680EE}" type="presOf" srcId="{493C0201-11AE-40B7-A99F-02EE5FB40467}" destId="{0A01D2AA-77E5-4934-9DC5-C5320CEA9840}" srcOrd="0" destOrd="0" presId="urn:microsoft.com/office/officeart/2005/8/layout/hierarchy2"/>
    <dgm:cxn modelId="{C90ECB87-0EA1-4631-9438-5BED5D09064F}" type="presOf" srcId="{724177DC-64CD-4FA6-9799-AAE84CE4F8F8}" destId="{70549063-62D5-4EFA-B81B-40C41DC70331}" srcOrd="1" destOrd="0" presId="urn:microsoft.com/office/officeart/2005/8/layout/hierarchy2"/>
    <dgm:cxn modelId="{8E1BE3A5-0CB0-4447-B898-C593B9D9EED9}" type="presOf" srcId="{B7B5051F-F7A1-4C3A-AEE0-F7F21AEA018E}" destId="{B277704D-9E04-4143-98EA-67B8B224C1D0}" srcOrd="0" destOrd="0" presId="urn:microsoft.com/office/officeart/2005/8/layout/hierarchy2"/>
    <dgm:cxn modelId="{2D9EE13E-8896-4EF3-A00F-F00F21EBA25D}" type="presOf" srcId="{AC74D3A0-1753-4B42-882E-4B82CBFC69B7}" destId="{F1E55BFA-1C87-41E4-84A5-87751A005134}" srcOrd="1" destOrd="0" presId="urn:microsoft.com/office/officeart/2005/8/layout/hierarchy2"/>
    <dgm:cxn modelId="{D3D697F7-F2E8-4D12-891D-FC5C2AA08BCC}" type="presOf" srcId="{8B3B7A1F-E85C-4541-97EC-928F72370E6B}" destId="{0046260D-1337-42F1-A73B-F90D3E61A90C}" srcOrd="0" destOrd="0" presId="urn:microsoft.com/office/officeart/2005/8/layout/hierarchy2"/>
    <dgm:cxn modelId="{E51AA0BD-3D66-487C-970A-D1B4B7599186}" type="presParOf" srcId="{BD12B05B-20E9-4C69-8645-1ADD5F08C7C1}" destId="{8D7C50A0-F956-41D7-AAF5-71389889B9B3}" srcOrd="0" destOrd="0" presId="urn:microsoft.com/office/officeart/2005/8/layout/hierarchy2"/>
    <dgm:cxn modelId="{21880D66-3EF2-4A08-B221-C8366C34DD7D}" type="presParOf" srcId="{8D7C50A0-F956-41D7-AAF5-71389889B9B3}" destId="{B277704D-9E04-4143-98EA-67B8B224C1D0}" srcOrd="0" destOrd="0" presId="urn:microsoft.com/office/officeart/2005/8/layout/hierarchy2"/>
    <dgm:cxn modelId="{1BA552B8-E133-4724-B7F9-8A21E113C8C4}" type="presParOf" srcId="{8D7C50A0-F956-41D7-AAF5-71389889B9B3}" destId="{9173BD4F-EC34-425F-BDFA-9BD59AD5291A}" srcOrd="1" destOrd="0" presId="urn:microsoft.com/office/officeart/2005/8/layout/hierarchy2"/>
    <dgm:cxn modelId="{68C2C567-09B0-4D26-BFB3-4B3EC6764471}" type="presParOf" srcId="{9173BD4F-EC34-425F-BDFA-9BD59AD5291A}" destId="{7FDFA3AD-0B06-4CBD-97D8-5628683786EB}" srcOrd="0" destOrd="0" presId="urn:microsoft.com/office/officeart/2005/8/layout/hierarchy2"/>
    <dgm:cxn modelId="{0BD2E593-AE53-4E0A-AFDC-C9F55E82D29A}" type="presParOf" srcId="{7FDFA3AD-0B06-4CBD-97D8-5628683786EB}" destId="{E96F46E0-F055-4929-9957-9FFD9782AEA7}" srcOrd="0" destOrd="0" presId="urn:microsoft.com/office/officeart/2005/8/layout/hierarchy2"/>
    <dgm:cxn modelId="{CD6905B6-60A7-4B93-A622-5DCB14C8456F}" type="presParOf" srcId="{9173BD4F-EC34-425F-BDFA-9BD59AD5291A}" destId="{054D7A80-27EF-4144-9D4B-9E5ACC2CC58B}" srcOrd="1" destOrd="0" presId="urn:microsoft.com/office/officeart/2005/8/layout/hierarchy2"/>
    <dgm:cxn modelId="{0FF87C17-5FF3-4EA6-821A-240F1DB04553}" type="presParOf" srcId="{054D7A80-27EF-4144-9D4B-9E5ACC2CC58B}" destId="{37898179-F944-4E8F-825B-74B9DA2553E8}" srcOrd="0" destOrd="0" presId="urn:microsoft.com/office/officeart/2005/8/layout/hierarchy2"/>
    <dgm:cxn modelId="{011B08E6-35A5-47CC-AD26-69D8CAF44E24}" type="presParOf" srcId="{054D7A80-27EF-4144-9D4B-9E5ACC2CC58B}" destId="{EB7B6D8A-6CE9-477D-9B44-DB9344187EAA}" srcOrd="1" destOrd="0" presId="urn:microsoft.com/office/officeart/2005/8/layout/hierarchy2"/>
    <dgm:cxn modelId="{81FD5DCB-2CA3-4612-A0FD-918B6BAE8208}" type="presParOf" srcId="{9173BD4F-EC34-425F-BDFA-9BD59AD5291A}" destId="{F8D50CAA-2991-4DD7-9E2D-6B34B079BD71}" srcOrd="2" destOrd="0" presId="urn:microsoft.com/office/officeart/2005/8/layout/hierarchy2"/>
    <dgm:cxn modelId="{C3F0A8AE-D57C-4BA0-BCF2-86FA36B8C5FE}" type="presParOf" srcId="{F8D50CAA-2991-4DD7-9E2D-6B34B079BD71}" destId="{F1E55BFA-1C87-41E4-84A5-87751A005134}" srcOrd="0" destOrd="0" presId="urn:microsoft.com/office/officeart/2005/8/layout/hierarchy2"/>
    <dgm:cxn modelId="{C4497161-C8D4-473E-B8A0-5EB0D7303223}" type="presParOf" srcId="{9173BD4F-EC34-425F-BDFA-9BD59AD5291A}" destId="{14131D1C-26AD-4964-ADBC-8E9859749BA5}" srcOrd="3" destOrd="0" presId="urn:microsoft.com/office/officeart/2005/8/layout/hierarchy2"/>
    <dgm:cxn modelId="{C70B137C-CF4B-4840-93F5-354142A79BA4}" type="presParOf" srcId="{14131D1C-26AD-4964-ADBC-8E9859749BA5}" destId="{0046260D-1337-42F1-A73B-F90D3E61A90C}" srcOrd="0" destOrd="0" presId="urn:microsoft.com/office/officeart/2005/8/layout/hierarchy2"/>
    <dgm:cxn modelId="{0394C638-3D75-4FF7-B597-E15A9BC99EAE}" type="presParOf" srcId="{14131D1C-26AD-4964-ADBC-8E9859749BA5}" destId="{6FB76BA6-DA56-445B-AE9A-6FBDFACD0F4C}" srcOrd="1" destOrd="0" presId="urn:microsoft.com/office/officeart/2005/8/layout/hierarchy2"/>
    <dgm:cxn modelId="{E301EFF0-FD85-412A-94FD-D107C116417B}" type="presParOf" srcId="{9173BD4F-EC34-425F-BDFA-9BD59AD5291A}" destId="{144ABD89-AE6E-4767-9232-45CFD943B26E}" srcOrd="4" destOrd="0" presId="urn:microsoft.com/office/officeart/2005/8/layout/hierarchy2"/>
    <dgm:cxn modelId="{801F9B1E-A033-41C0-879B-3077F19BE6D9}" type="presParOf" srcId="{144ABD89-AE6E-4767-9232-45CFD943B26E}" destId="{70549063-62D5-4EFA-B81B-40C41DC70331}" srcOrd="0" destOrd="0" presId="urn:microsoft.com/office/officeart/2005/8/layout/hierarchy2"/>
    <dgm:cxn modelId="{AA26E4DF-78D9-46A5-9BB6-28DA4268ED5B}" type="presParOf" srcId="{9173BD4F-EC34-425F-BDFA-9BD59AD5291A}" destId="{45E838A9-B55C-4AD9-8C53-2F5F8A25AEAE}" srcOrd="5" destOrd="0" presId="urn:microsoft.com/office/officeart/2005/8/layout/hierarchy2"/>
    <dgm:cxn modelId="{038A87E4-AF7D-4303-BE0B-6A11D9590A4D}" type="presParOf" srcId="{45E838A9-B55C-4AD9-8C53-2F5F8A25AEAE}" destId="{0A01D2AA-77E5-4934-9DC5-C5320CEA9840}" srcOrd="0" destOrd="0" presId="urn:microsoft.com/office/officeart/2005/8/layout/hierarchy2"/>
    <dgm:cxn modelId="{FC465736-5671-48B6-BFDB-ABB30E2F2180}" type="presParOf" srcId="{45E838A9-B55C-4AD9-8C53-2F5F8A25AEAE}" destId="{6370EF94-1D67-40A6-906F-E364C3968B97}" srcOrd="1" destOrd="0" presId="urn:microsoft.com/office/officeart/2005/8/layout/hierarchy2"/>
    <dgm:cxn modelId="{9EFDEF5F-C3DA-4181-A144-BAB0B8864F3B}" type="presParOf" srcId="{9173BD4F-EC34-425F-BDFA-9BD59AD5291A}" destId="{1B0D9271-49D1-4432-B625-E02A1EABDFBA}" srcOrd="6" destOrd="0" presId="urn:microsoft.com/office/officeart/2005/8/layout/hierarchy2"/>
    <dgm:cxn modelId="{4A68121F-D841-4324-87D3-29D55D64418B}" type="presParOf" srcId="{1B0D9271-49D1-4432-B625-E02A1EABDFBA}" destId="{3ABA1527-3DDA-4569-8A1F-13DFE14FEC19}" srcOrd="0" destOrd="0" presId="urn:microsoft.com/office/officeart/2005/8/layout/hierarchy2"/>
    <dgm:cxn modelId="{0DCFB7BC-7710-4A89-B22E-BA5C68937389}" type="presParOf" srcId="{9173BD4F-EC34-425F-BDFA-9BD59AD5291A}" destId="{F0170267-7134-4EF2-B723-70A7D30A5883}" srcOrd="7" destOrd="0" presId="urn:microsoft.com/office/officeart/2005/8/layout/hierarchy2"/>
    <dgm:cxn modelId="{A02941AB-81E1-4E78-83D7-4B8C14491E42}" type="presParOf" srcId="{F0170267-7134-4EF2-B723-70A7D30A5883}" destId="{2106938E-0124-4CE2-9C23-F9D86C964727}" srcOrd="0" destOrd="0" presId="urn:microsoft.com/office/officeart/2005/8/layout/hierarchy2"/>
    <dgm:cxn modelId="{E692CDB0-2068-4FAD-9F72-9C27107E78D4}" type="presParOf" srcId="{F0170267-7134-4EF2-B723-70A7D30A5883}" destId="{D4B3618E-2C92-44FC-8C6A-D028C320D50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7704D-9E04-4143-98EA-67B8B224C1D0}">
      <dsp:nvSpPr>
        <dsp:cNvPr id="0" name=""/>
        <dsp:cNvSpPr/>
      </dsp:nvSpPr>
      <dsp:spPr>
        <a:xfrm>
          <a:off x="1106611" y="1889481"/>
          <a:ext cx="2189323" cy="1094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Способности </a:t>
          </a:r>
          <a:endParaRPr lang="ru-RU" sz="2300" kern="1200" dirty="0"/>
        </a:p>
      </dsp:txBody>
      <dsp:txXfrm>
        <a:off x="1138673" y="1921543"/>
        <a:ext cx="2125199" cy="1030537"/>
      </dsp:txXfrm>
    </dsp:sp>
    <dsp:sp modelId="{7FDFA3AD-0B06-4CBD-97D8-5628683786EB}">
      <dsp:nvSpPr>
        <dsp:cNvPr id="0" name=""/>
        <dsp:cNvSpPr/>
      </dsp:nvSpPr>
      <dsp:spPr>
        <a:xfrm rot="17692822">
          <a:off x="2693061" y="1472451"/>
          <a:ext cx="208147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81477" y="202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681763" y="1440629"/>
        <a:ext cx="104073" cy="104073"/>
      </dsp:txXfrm>
    </dsp:sp>
    <dsp:sp modelId="{37898179-F944-4E8F-825B-74B9DA2553E8}">
      <dsp:nvSpPr>
        <dsp:cNvPr id="0" name=""/>
        <dsp:cNvSpPr/>
      </dsp:nvSpPr>
      <dsp:spPr>
        <a:xfrm>
          <a:off x="4171664" y="1189"/>
          <a:ext cx="2189323" cy="1094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теоретические</a:t>
          </a:r>
          <a:endParaRPr lang="ru-RU" sz="2300" kern="1200" dirty="0"/>
        </a:p>
      </dsp:txBody>
      <dsp:txXfrm>
        <a:off x="4203726" y="33251"/>
        <a:ext cx="2125199" cy="1030537"/>
      </dsp:txXfrm>
    </dsp:sp>
    <dsp:sp modelId="{F8D50CAA-2991-4DD7-9E2D-6B34B079BD71}">
      <dsp:nvSpPr>
        <dsp:cNvPr id="0" name=""/>
        <dsp:cNvSpPr/>
      </dsp:nvSpPr>
      <dsp:spPr>
        <a:xfrm rot="19457599">
          <a:off x="3194567" y="2101882"/>
          <a:ext cx="10784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78464" y="202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06838" y="2095135"/>
        <a:ext cx="53923" cy="53923"/>
      </dsp:txXfrm>
    </dsp:sp>
    <dsp:sp modelId="{0046260D-1337-42F1-A73B-F90D3E61A90C}">
      <dsp:nvSpPr>
        <dsp:cNvPr id="0" name=""/>
        <dsp:cNvSpPr/>
      </dsp:nvSpPr>
      <dsp:spPr>
        <a:xfrm>
          <a:off x="4171664" y="1260050"/>
          <a:ext cx="2189323" cy="1094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практические</a:t>
          </a:r>
          <a:endParaRPr lang="ru-RU" sz="2300" kern="1200" dirty="0"/>
        </a:p>
      </dsp:txBody>
      <dsp:txXfrm>
        <a:off x="4203726" y="1292112"/>
        <a:ext cx="2125199" cy="1030537"/>
      </dsp:txXfrm>
    </dsp:sp>
    <dsp:sp modelId="{144ABD89-AE6E-4767-9232-45CFD943B26E}">
      <dsp:nvSpPr>
        <dsp:cNvPr id="0" name=""/>
        <dsp:cNvSpPr/>
      </dsp:nvSpPr>
      <dsp:spPr>
        <a:xfrm rot="2142401">
          <a:off x="3194567" y="2731312"/>
          <a:ext cx="10784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78464" y="202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06838" y="2724566"/>
        <a:ext cx="53923" cy="53923"/>
      </dsp:txXfrm>
    </dsp:sp>
    <dsp:sp modelId="{0A01D2AA-77E5-4934-9DC5-C5320CEA9840}">
      <dsp:nvSpPr>
        <dsp:cNvPr id="0" name=""/>
        <dsp:cNvSpPr/>
      </dsp:nvSpPr>
      <dsp:spPr>
        <a:xfrm>
          <a:off x="4171664" y="2518912"/>
          <a:ext cx="2189323" cy="1094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творческие</a:t>
          </a:r>
          <a:endParaRPr lang="ru-RU" sz="2300" kern="1200" dirty="0"/>
        </a:p>
      </dsp:txBody>
      <dsp:txXfrm>
        <a:off x="4203726" y="2550974"/>
        <a:ext cx="2125199" cy="1030537"/>
      </dsp:txXfrm>
    </dsp:sp>
    <dsp:sp modelId="{1B0D9271-49D1-4432-B625-E02A1EABDFBA}">
      <dsp:nvSpPr>
        <dsp:cNvPr id="0" name=""/>
        <dsp:cNvSpPr/>
      </dsp:nvSpPr>
      <dsp:spPr>
        <a:xfrm rot="3907178">
          <a:off x="2693061" y="3360743"/>
          <a:ext cx="208147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81477" y="202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681763" y="3328921"/>
        <a:ext cx="104073" cy="104073"/>
      </dsp:txXfrm>
    </dsp:sp>
    <dsp:sp modelId="{2106938E-0124-4CE2-9C23-F9D86C964727}">
      <dsp:nvSpPr>
        <dsp:cNvPr id="0" name=""/>
        <dsp:cNvSpPr/>
      </dsp:nvSpPr>
      <dsp:spPr>
        <a:xfrm>
          <a:off x="4171664" y="3777773"/>
          <a:ext cx="2189323" cy="1094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учебные </a:t>
          </a:r>
          <a:endParaRPr lang="ru-RU" sz="2300" kern="1200" dirty="0"/>
        </a:p>
      </dsp:txBody>
      <dsp:txXfrm>
        <a:off x="4203726" y="3809835"/>
        <a:ext cx="2125199" cy="1030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E31057C2-9450-424D-B137-951C321D26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654F5-1944-4B71-A769-FB667FE35C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5B492D-937A-4D74-9D9F-C852B60C33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89E9EDD-A9FC-4C1B-B051-C125697A86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D6065DBD-AF9A-437F-990E-2B687018A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B98DE-154B-4125-9657-23050C0B0E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5D5C4-CD53-4659-8F2D-388C6C213D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F5470A6-B53D-403E-B1F6-0906A2585F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E7F10-A2E2-4947-BDD5-324F57B586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87F7509-ED97-4310-BB79-34EE2DC5ED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893F7762-4C4F-44E4-89F4-C8B1C4CA4A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12057E-C59F-4A1A-B984-C395CDA259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1412776"/>
            <a:ext cx="7772400" cy="1228328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rgbClr val="800000"/>
                </a:solidFill>
              </a:rPr>
              <a:t>«Способности. Виды способностей. Условия развития способностей»</a:t>
            </a:r>
            <a:endParaRPr lang="ru-RU" dirty="0" smtClean="0">
              <a:solidFill>
                <a:srgbClr val="800000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39752" y="2636912"/>
            <a:ext cx="6192688" cy="38884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3426966"/>
            <a:ext cx="56166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C0000"/>
                </a:solidFill>
              </a:rPr>
              <a:t>Личности</a:t>
            </a:r>
            <a:r>
              <a:rPr lang="ru-RU" dirty="0" smtClean="0">
                <a:solidFill>
                  <a:srgbClr val="CC0000"/>
                </a:solidFill>
              </a:rPr>
              <a:t> </a:t>
            </a:r>
            <a:r>
              <a:rPr lang="ru-RU" b="1" dirty="0" smtClean="0">
                <a:solidFill>
                  <a:srgbClr val="CC0000"/>
                </a:solidFill>
              </a:rPr>
              <a:t>способной</a:t>
            </a:r>
            <a:r>
              <a:rPr lang="ru-RU" dirty="0" smtClean="0"/>
              <a:t> удивляться и познавать, умеющей находить </a:t>
            </a:r>
            <a:r>
              <a:rPr lang="ru-RU" dirty="0" err="1" smtClean="0"/>
              <a:t>равильное</a:t>
            </a:r>
            <a:r>
              <a:rPr lang="ru-RU" dirty="0" smtClean="0"/>
              <a:t> решение в нестандартных ситуациях, нацеленной на открытие нового - предстоит творить наше будущее </a:t>
            </a:r>
          </a:p>
          <a:p>
            <a:pPr algn="r"/>
            <a:r>
              <a:rPr lang="ru-RU" dirty="0" smtClean="0"/>
              <a:t>/</a:t>
            </a:r>
            <a:r>
              <a:rPr lang="ru-RU" dirty="0" err="1" smtClean="0"/>
              <a:t>Фромм</a:t>
            </a:r>
            <a:r>
              <a:rPr lang="ru-RU" dirty="0" smtClean="0"/>
              <a:t>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611" y="332656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Несколько советов желающему стать более коммуникативным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560" y="1700808"/>
            <a:ext cx="75208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800000"/>
                </a:solidFill>
              </a:rPr>
              <a:t>Стремись расширить </a:t>
            </a:r>
            <a:r>
              <a:rPr lang="ru-RU" b="1" u="sng" dirty="0" smtClean="0">
                <a:solidFill>
                  <a:srgbClr val="800000"/>
                </a:solidFill>
              </a:rPr>
              <a:t>круг своих интересов</a:t>
            </a:r>
            <a:r>
              <a:rPr lang="ru-RU" b="1" dirty="0" smtClean="0">
                <a:solidFill>
                  <a:srgbClr val="800000"/>
                </a:solidFill>
              </a:rPr>
              <a:t> в разных областях.  Помни, чем шире твои познания, тем ты   интереснее для окружающих.</a:t>
            </a:r>
          </a:p>
          <a:p>
            <a:pPr>
              <a:buFont typeface="Wingdings" pitchFamily="2" charset="2"/>
              <a:buChar char="ü"/>
            </a:pPr>
            <a:endParaRPr lang="ru-RU" b="1" dirty="0" smtClean="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6600"/>
                </a:solidFill>
              </a:rPr>
              <a:t>Развивай такую способность, как </a:t>
            </a:r>
            <a:r>
              <a:rPr lang="ru-RU" b="1" u="sng" dirty="0" smtClean="0">
                <a:solidFill>
                  <a:srgbClr val="006600"/>
                </a:solidFill>
              </a:rPr>
              <a:t>умение слушать  собеседника.</a:t>
            </a:r>
            <a:r>
              <a:rPr lang="ru-RU" b="1" dirty="0" smtClean="0">
                <a:solidFill>
                  <a:srgbClr val="006600"/>
                </a:solidFill>
              </a:rPr>
              <a:t> Таким образом ты проявляешь участие и  интерес к личности собеседника. А это качество ценится!</a:t>
            </a:r>
          </a:p>
          <a:p>
            <a:endParaRPr lang="ru-RU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</a:t>
            </a:r>
            <a:r>
              <a:rPr lang="ru-RU" b="1" u="sng" dirty="0" smtClean="0">
                <a:solidFill>
                  <a:srgbClr val="800000"/>
                </a:solidFill>
              </a:rPr>
              <a:t>Стремись обходить острые углы</a:t>
            </a:r>
            <a:r>
              <a:rPr lang="ru-RU" b="1" dirty="0" smtClean="0">
                <a:solidFill>
                  <a:srgbClr val="800000"/>
                </a:solidFill>
              </a:rPr>
              <a:t> в конфликтах  или спорных ситуациях. «Уважение к людям, есть уважение  к самому себе». Дж. Голсуорси.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Способности</a:t>
            </a:r>
            <a:r>
              <a:rPr lang="ru-RU" sz="2800" dirty="0"/>
              <a:t> – индивидуально-психологические особенности, отличающие одного человека, связанные с успешностью выполнения какой-либо деятельности, но не сводящиеся к знаниям, умениям и навыкам.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06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9144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800000"/>
                </a:solidFill>
              </a:rPr>
              <a:t>Способности по наследству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04800" y="1981200"/>
          <a:ext cx="2438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Точечный рисунок" r:id="rId3" imgW="2066667" imgH="1542857" progId="Paint.Picture">
                  <p:embed/>
                </p:oleObj>
              </mc:Choice>
              <mc:Fallback>
                <p:oleObj name="Точечный рисунок" r:id="rId3" imgW="2066667" imgH="1542857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81200"/>
                        <a:ext cx="24384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048000" y="1905000"/>
          <a:ext cx="2557463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Точечный рисунок" r:id="rId5" imgW="2066667" imgH="1542857" progId="Paint.Picture">
                  <p:embed/>
                </p:oleObj>
              </mc:Choice>
              <mc:Fallback>
                <p:oleObj name="Точечный рисунок" r:id="rId5" imgW="2066667" imgH="154285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05000"/>
                        <a:ext cx="2557463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943600" y="1905000"/>
          <a:ext cx="23622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Точечный рисунок" r:id="rId7" imgW="2066667" imgH="1542857" progId="Paint.Picture">
                  <p:embed/>
                </p:oleObj>
              </mc:Choice>
              <mc:Fallback>
                <p:oleObj name="Точечный рисунок" r:id="rId7" imgW="2066667" imgH="1542857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905000"/>
                        <a:ext cx="23622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81000" y="4648200"/>
            <a:ext cx="22860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800000"/>
                </a:solidFill>
              </a:rPr>
              <a:t>Отец и сын</a:t>
            </a:r>
          </a:p>
          <a:p>
            <a:pPr algn="ctr"/>
            <a:r>
              <a:rPr lang="ru-RU" sz="3200" dirty="0">
                <a:solidFill>
                  <a:srgbClr val="800000"/>
                </a:solidFill>
              </a:rPr>
              <a:t>военные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124200" y="4648200"/>
            <a:ext cx="2438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800000"/>
                </a:solidFill>
              </a:rPr>
              <a:t>Отец и сын </a:t>
            </a:r>
          </a:p>
          <a:p>
            <a:pPr algn="ctr"/>
            <a:r>
              <a:rPr lang="ru-RU" sz="3200" dirty="0">
                <a:solidFill>
                  <a:srgbClr val="800000"/>
                </a:solidFill>
              </a:rPr>
              <a:t>врачи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019800" y="4648200"/>
            <a:ext cx="22860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800000"/>
                </a:solidFill>
              </a:rPr>
              <a:t>Отец и сын</a:t>
            </a:r>
          </a:p>
          <a:p>
            <a:pPr algn="ctr"/>
            <a:r>
              <a:rPr lang="ru-RU" sz="3200" dirty="0">
                <a:solidFill>
                  <a:srgbClr val="800000"/>
                </a:solidFill>
              </a:rPr>
              <a:t>музыканты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 autoUpdateAnimBg="0"/>
      <p:bldP spid="28680" grpId="0" animBg="1" autoUpdateAnimBg="0"/>
      <p:bldP spid="2868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736" y="1066800"/>
            <a:ext cx="6262464" cy="4038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5400" dirty="0" smtClean="0">
                <a:solidFill>
                  <a:srgbClr val="990033"/>
                </a:solidFill>
              </a:rPr>
              <a:t>Способности – </a:t>
            </a:r>
            <a:r>
              <a:rPr lang="ru-RU" sz="5400" dirty="0" smtClean="0">
                <a:solidFill>
                  <a:schemeClr val="tx1"/>
                </a:solidFill>
              </a:rPr>
              <a:t>это проявление таланта человека в каком – </a:t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либо виде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3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ВИДЫ СПОСОБНОСТЕЙ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1) Природные (естественные) способности - </a:t>
            </a:r>
            <a:r>
              <a:rPr lang="ru-RU" sz="1800" dirty="0"/>
              <a:t>Являются общими для человека и животных: восприятие, память, способность к элементарной коммуникации. Данные способности непосредственно связаны с врожденными задатками. На базе этих задатков у человека, при наличии элементарного жизненного опыта, через механизмы научения, формируются специфические способности.</a:t>
            </a:r>
          </a:p>
          <a:p>
            <a:r>
              <a:rPr lang="ru-RU" b="1" dirty="0">
                <a:solidFill>
                  <a:srgbClr val="C00000"/>
                </a:solidFill>
              </a:rPr>
              <a:t>2) Специфические способности: </a:t>
            </a:r>
          </a:p>
          <a:p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- Общие: </a:t>
            </a:r>
            <a:r>
              <a:rPr lang="ru-RU" sz="1800" dirty="0"/>
              <a:t>определяют успехи человека в различных видах деятельности.</a:t>
            </a:r>
          </a:p>
          <a:p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- Специальные: </a:t>
            </a:r>
            <a:r>
              <a:rPr lang="ru-RU" sz="1800" dirty="0"/>
              <a:t>определяют успехи человека в специфических видах деятельности, для осуществления которых необходимы задатки особого рода и их развитие.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4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1800419"/>
              </p:ext>
            </p:extLst>
          </p:nvPr>
        </p:nvGraphicFramePr>
        <p:xfrm>
          <a:off x="539552" y="620688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96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467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Уровни развития </a:t>
            </a:r>
            <a:r>
              <a:rPr lang="ru-RU" sz="2400" b="1" dirty="0" smtClean="0"/>
              <a:t>способностей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250704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</a:rPr>
              <a:t>Задатки </a:t>
            </a:r>
            <a:r>
              <a:rPr lang="ru-RU" dirty="0" smtClean="0"/>
              <a:t> –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</a:rPr>
              <a:t>Способности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</a:rPr>
              <a:t>Одаренность </a:t>
            </a:r>
            <a:r>
              <a:rPr lang="ru-RU" dirty="0" smtClean="0"/>
              <a:t> –</a:t>
            </a:r>
          </a:p>
          <a:p>
            <a:pPr marL="0" indent="0">
              <a:buNone/>
            </a:pPr>
            <a:endParaRPr lang="ru-RU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</a:rPr>
              <a:t>Мастерство </a:t>
            </a:r>
            <a:r>
              <a:rPr lang="ru-RU" dirty="0" smtClean="0"/>
              <a:t>–</a:t>
            </a:r>
          </a:p>
          <a:p>
            <a:pPr marL="0" indent="0">
              <a:buNone/>
            </a:pPr>
            <a:endParaRPr lang="ru-RU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</a:rPr>
              <a:t>Талант</a:t>
            </a:r>
            <a:r>
              <a:rPr lang="ru-RU" dirty="0" smtClean="0"/>
              <a:t> –</a:t>
            </a:r>
          </a:p>
          <a:p>
            <a:pPr marL="0" indent="0">
              <a:buNone/>
            </a:pPr>
            <a:endParaRPr lang="ru-RU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</a:rPr>
              <a:t>Гениальность</a:t>
            </a:r>
            <a:r>
              <a:rPr lang="ru-RU" dirty="0" smtClean="0"/>
              <a:t> –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148478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высокий уровень развития специальных способностей . </a:t>
            </a:r>
          </a:p>
          <a:p>
            <a:endParaRPr lang="ru-RU" sz="2000" dirty="0" smtClean="0"/>
          </a:p>
          <a:p>
            <a:r>
              <a:rPr lang="ru-RU" sz="2000" dirty="0" smtClean="0"/>
              <a:t>высший уровень развития. </a:t>
            </a:r>
          </a:p>
          <a:p>
            <a:endParaRPr lang="ru-RU" sz="2000" dirty="0" smtClean="0"/>
          </a:p>
          <a:p>
            <a:r>
              <a:rPr lang="ru-RU" sz="2000" dirty="0" smtClean="0"/>
              <a:t>своеобразное сочетание способностей, которое обеспечивает человеку возможность успешного выполнения какой-либо деятельности.</a:t>
            </a:r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природные предпосылки способностей. </a:t>
            </a:r>
          </a:p>
          <a:p>
            <a:endParaRPr lang="ru-RU" sz="2000" dirty="0"/>
          </a:p>
          <a:p>
            <a:r>
              <a:rPr lang="ru-RU" sz="2000" dirty="0" smtClean="0"/>
              <a:t>совершенство в конкретном виде деятельности.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24457" y="821903"/>
            <a:ext cx="3747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Установите соответствие </a:t>
            </a:r>
            <a:endParaRPr lang="ru-RU" b="1" dirty="0">
              <a:solidFill>
                <a:srgbClr val="7030A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224457" y="1844824"/>
            <a:ext cx="1771479" cy="324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987824" y="3465004"/>
            <a:ext cx="1008112" cy="0"/>
          </a:xfrm>
          <a:prstGeom prst="straightConnector1">
            <a:avLst/>
          </a:prstGeom>
          <a:ln>
            <a:solidFill>
              <a:srgbClr val="6600CC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27784" y="4293096"/>
            <a:ext cx="1368152" cy="151216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979712" y="1772816"/>
            <a:ext cx="2118559" cy="331236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843808" y="2708920"/>
            <a:ext cx="1254463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86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1447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rgbClr val="CC0000"/>
                </a:solidFill>
              </a:rPr>
              <a:t>Историческая справка.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7517"/>
                </a:solidFill>
              </a:rPr>
              <a:t>Можно ли развить в себе способности?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304800" y="1981200"/>
          <a:ext cx="2438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Точечный рисунок" r:id="rId3" imgW="1771429" imgH="1971950" progId="Paint.Picture">
                  <p:embed/>
                </p:oleObj>
              </mc:Choice>
              <mc:Fallback>
                <p:oleObj name="Точечный рисунок" r:id="rId3" imgW="1771429" imgH="197195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81200"/>
                        <a:ext cx="24384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048000" y="1981200"/>
          <a:ext cx="25908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Точечный рисунок" r:id="rId5" imgW="1771429" imgH="1971950" progId="Paint.Picture">
                  <p:embed/>
                </p:oleObj>
              </mc:Choice>
              <mc:Fallback>
                <p:oleObj name="Точечный рисунок" r:id="rId5" imgW="1771429" imgH="197195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81200"/>
                        <a:ext cx="25908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867400" y="1981200"/>
          <a:ext cx="2743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Точечный рисунок" r:id="rId7" imgW="1771429" imgH="1971950" progId="Paint.Picture">
                  <p:embed/>
                </p:oleObj>
              </mc:Choice>
              <mc:Fallback>
                <p:oleObj name="Точечный рисунок" r:id="rId7" imgW="1771429" imgH="197195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981200"/>
                        <a:ext cx="27432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81000" y="4953000"/>
            <a:ext cx="23622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chemeClr val="accent3">
                    <a:lumMod val="75000"/>
                  </a:schemeClr>
                </a:solidFill>
              </a:rPr>
              <a:t>Александр </a:t>
            </a:r>
          </a:p>
          <a:p>
            <a:pPr algn="ctr"/>
            <a:r>
              <a:rPr lang="ru-RU" sz="2800">
                <a:solidFill>
                  <a:schemeClr val="accent3">
                    <a:lumMod val="75000"/>
                  </a:schemeClr>
                </a:solidFill>
              </a:rPr>
              <a:t>Македонский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200400" y="5105400"/>
            <a:ext cx="2362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err="1">
                <a:solidFill>
                  <a:schemeClr val="accent3">
                    <a:lumMod val="75000"/>
                  </a:schemeClr>
                </a:solidFill>
              </a:rPr>
              <a:t>В.А.Моцарт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5715000" y="5029200"/>
            <a:ext cx="28194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Греческий</a:t>
            </a:r>
            <a:r>
              <a:rPr lang="ru-RU" sz="2800" dirty="0">
                <a:solidFill>
                  <a:srgbClr val="990033"/>
                </a:solidFill>
              </a:rPr>
              <a:t> оратор</a:t>
            </a:r>
          </a:p>
          <a:p>
            <a:pPr algn="ctr"/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Демосфен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 autoUpdateAnimBg="0"/>
      <p:bldP spid="30728" grpId="0" animBg="1" autoUpdateAnimBg="0"/>
      <p:bldP spid="3073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4876800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990033"/>
                </a:solidFill>
              </a:rPr>
              <a:t>Практическая часть.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 smtClean="0"/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611560" y="1340768"/>
            <a:ext cx="7629525" cy="939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4800" b="1" dirty="0"/>
              <a:t>Тест «Определение творческих способностей»</a:t>
            </a:r>
            <a:endParaRPr lang="ru-RU" sz="4800" kern="10" dirty="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3797" name="Picture 5" descr="C:\Program Files\Common Files\Microsoft Shared\Clipart\cagcat50\BS0206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172085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</TotalTime>
  <Words>333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Times New Roman</vt:lpstr>
      <vt:lpstr>Arial</vt:lpstr>
      <vt:lpstr>Tahoma</vt:lpstr>
      <vt:lpstr>Wingdings</vt:lpstr>
      <vt:lpstr>Calibri</vt:lpstr>
      <vt:lpstr>Эркер</vt:lpstr>
      <vt:lpstr>Точечный рисунок</vt:lpstr>
      <vt:lpstr>«Способности. Виды способностей. Условия развития способностей»</vt:lpstr>
      <vt:lpstr>Презентация PowerPoint</vt:lpstr>
      <vt:lpstr>Способности по наследству</vt:lpstr>
      <vt:lpstr>Способности – это проявление таланта человека в каком –  либо виде деятельности.</vt:lpstr>
      <vt:lpstr>ВИДЫ СПОСОБНОСТЕЙ </vt:lpstr>
      <vt:lpstr>Презентация PowerPoint</vt:lpstr>
      <vt:lpstr>Уровни развития способностей </vt:lpstr>
      <vt:lpstr>Историческая справка. Можно ли развить в себе способности? </vt:lpstr>
      <vt:lpstr>Практическая часть.  </vt:lpstr>
      <vt:lpstr>Несколько советов желающему стать более коммуникативным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«СПОСОБНОСТИ ЧЕЛОВЕКА или ГРАНИ МОЕГО Я »</dc:title>
  <dc:creator>Костюченко</dc:creator>
  <cp:lastModifiedBy>Комп</cp:lastModifiedBy>
  <cp:revision>28</cp:revision>
  <cp:lastPrinted>1601-01-01T00:00:00Z</cp:lastPrinted>
  <dcterms:created xsi:type="dcterms:W3CDTF">2007-11-25T12:46:54Z</dcterms:created>
  <dcterms:modified xsi:type="dcterms:W3CDTF">2012-10-14T13:13:36Z</dcterms:modified>
</cp:coreProperties>
</file>