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6" r:id="rId2"/>
    <p:sldId id="256" r:id="rId3"/>
    <p:sldId id="257" r:id="rId4"/>
    <p:sldId id="260" r:id="rId5"/>
    <p:sldId id="259" r:id="rId6"/>
    <p:sldId id="258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2" autoAdjust="0"/>
    <p:restoredTop sz="86443" autoAdjust="0"/>
  </p:normalViewPr>
  <p:slideViewPr>
    <p:cSldViewPr>
      <p:cViewPr varScale="1">
        <p:scale>
          <a:sx n="59" d="100"/>
          <a:sy n="59" d="100"/>
        </p:scale>
        <p:origin x="-84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93B48-13BB-46D3-8649-E4BF4B603DBD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E562C-7274-4F56-8867-0937609EFF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E562C-7274-4F56-8867-0937609EFF9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Малая родина глазами детей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                     Владимир </a:t>
            </a:r>
            <a:r>
              <a:rPr lang="ru-RU" dirty="0" err="1" smtClean="0"/>
              <a:t>Быченок</a:t>
            </a:r>
            <a:endParaRPr lang="ru-RU" dirty="0" smtClean="0"/>
          </a:p>
          <a:p>
            <a:r>
              <a:rPr lang="ru-RU" dirty="0" smtClean="0"/>
              <a:t>                                 КОНИ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Documents and Settings\Администратор\Рабочий стол\кони\172_srssr-rrs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653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Documents and Settings\Администратор\Рабочий стол\кони\15_6790_besplatnye_kartinki_velikolepnyj_rassvet_1440x9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27150"/>
            <a:ext cx="14582775" cy="8572500"/>
          </a:xfrm>
          <a:prstGeom prst="rect">
            <a:avLst/>
          </a:prstGeom>
          <a:noFill/>
        </p:spPr>
      </p:pic>
    </p:spTree>
  </p:cSld>
  <p:clrMapOvr>
    <a:masterClrMapping/>
  </p:clrMapOvr>
  <p:transition advTm="293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\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кони\228_loshadi09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343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1637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Documents and Settings\Администратор\Рабочий стол\кони\0_31d3_acab22e1_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587038" cy="6796088"/>
          </a:xfrm>
          <a:prstGeom prst="rect">
            <a:avLst/>
          </a:prstGeom>
          <a:noFill/>
        </p:spPr>
      </p:pic>
    </p:spTree>
  </p:cSld>
  <p:clrMapOvr>
    <a:masterClrMapping/>
  </p:clrMapOvr>
  <p:transition advTm="3437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F:\кони\272_2060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331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F:\кони\177_ssryo-rr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831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Администратор\Рабочий стол\кони\0_6e86a_8a70b41d_X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58850"/>
            <a:ext cx="11174413" cy="7620000"/>
          </a:xfrm>
          <a:prstGeom prst="rect">
            <a:avLst/>
          </a:prstGeom>
          <a:noFill/>
        </p:spPr>
      </p:pic>
    </p:spTree>
  </p:cSld>
  <p:clrMapOvr>
    <a:masterClrMapping/>
  </p:clrMapOvr>
  <p:transition advTm="339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Администратор\Рабочий стол\кони\217_ryerrry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320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Администратор\Рабочий стол\кони\225_horse_on_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429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Администратор\Рабочий стол\кони\173_sryersss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1391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11</Words>
  <PresentationFormat>Экран (4:3)</PresentationFormat>
  <Paragraphs>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Малая родина глазами детей </vt:lpstr>
      <vt:lpstr>\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BEST</cp:lastModifiedBy>
  <cp:revision>9</cp:revision>
  <dcterms:modified xsi:type="dcterms:W3CDTF">2013-02-05T17:19:17Z</dcterms:modified>
</cp:coreProperties>
</file>