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828800"/>
          </a:xfrm>
        </p:spPr>
        <p:txBody>
          <a:bodyPr/>
          <a:lstStyle/>
          <a:p>
            <a:pPr algn="ctr"/>
            <a:r>
              <a:rPr lang="ru-RU" dirty="0" smtClean="0"/>
              <a:t>Творческий 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86058"/>
            <a:ext cx="6057920" cy="104299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«Школьная газета»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4857760"/>
            <a:ext cx="5755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Выполнил: ученица 7 класса </a:t>
            </a:r>
            <a:r>
              <a:rPr lang="ru-RU" dirty="0" err="1" smtClean="0"/>
              <a:t>Сужинской</a:t>
            </a:r>
            <a:r>
              <a:rPr lang="ru-RU" dirty="0" smtClean="0"/>
              <a:t> СОШ</a:t>
            </a:r>
          </a:p>
          <a:p>
            <a:r>
              <a:rPr lang="ru-RU" dirty="0" smtClean="0"/>
              <a:t>                 </a:t>
            </a:r>
            <a:r>
              <a:rPr lang="ru-RU" dirty="0" err="1" smtClean="0"/>
              <a:t>Чагдурова</a:t>
            </a:r>
            <a:r>
              <a:rPr lang="ru-RU" dirty="0" smtClean="0"/>
              <a:t> Даша</a:t>
            </a:r>
          </a:p>
          <a:p>
            <a:r>
              <a:rPr lang="ru-RU" dirty="0" smtClean="0"/>
              <a:t>Руководитель: </a:t>
            </a:r>
            <a:r>
              <a:rPr lang="ru-RU" dirty="0" err="1" smtClean="0"/>
              <a:t>Елаева</a:t>
            </a:r>
            <a:r>
              <a:rPr lang="ru-RU" dirty="0" smtClean="0"/>
              <a:t> </a:t>
            </a:r>
            <a:r>
              <a:rPr lang="ru-RU" dirty="0" err="1" smtClean="0"/>
              <a:t>Туяна</a:t>
            </a:r>
            <a:r>
              <a:rPr lang="ru-RU" dirty="0" smtClean="0"/>
              <a:t> Сергеевна</a:t>
            </a:r>
            <a:endParaRPr lang="ru-RU" dirty="0"/>
          </a:p>
        </p:txBody>
      </p:sp>
      <p:pic>
        <p:nvPicPr>
          <p:cNvPr id="2050" name="Picture 2" descr="C:\Documents and Settings\Жаргал\Рабочий стол\Презентация\0OYLAACAHZJ9UJCAYNDQ23CALNR75ICAGUGF2FCAL5M3KKCAHC5YNKCADLDF5PCA6OIUUGCAUPVWZOCAQWFC1PCAN6MN2FCAD78YX8CA4Z2HB1CAH47GPYCASF0IXTCALWI1NPCA1H2O3LCAN0QSLLCA0DRUH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0042"/>
            <a:ext cx="1362075" cy="1428750"/>
          </a:xfrm>
          <a:prstGeom prst="rect">
            <a:avLst/>
          </a:prstGeom>
          <a:noFill/>
        </p:spPr>
      </p:pic>
      <p:pic>
        <p:nvPicPr>
          <p:cNvPr id="2051" name="Picture 3" descr="C:\Documents and Settings\Жаргал\Рабочий стол\Презентация\i[2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929198"/>
            <a:ext cx="1428750" cy="13430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привлечь большее число ребят, а также их родителей к работе в газете; </a:t>
            </a:r>
          </a:p>
          <a:p>
            <a:r>
              <a:rPr lang="ru-RU" dirty="0" smtClean="0"/>
              <a:t>осуществлять регулярный выпуск газеты; </a:t>
            </a:r>
          </a:p>
          <a:p>
            <a:r>
              <a:rPr lang="ru-RU" dirty="0" smtClean="0"/>
              <a:t>объединить в едином информационном пространстве всех участников образовательного процесса (учащихся, родителей, учителей, других работников школы); </a:t>
            </a:r>
          </a:p>
          <a:p>
            <a:r>
              <a:rPr lang="ru-RU" dirty="0" smtClean="0"/>
              <a:t>наладить сотрудничество с другими СМИ, в т. ч. и из других школ </a:t>
            </a:r>
            <a:r>
              <a:rPr lang="ru-RU" dirty="0" err="1" smtClean="0"/>
              <a:t>Иволгинского</a:t>
            </a:r>
            <a:r>
              <a:rPr lang="ru-RU" dirty="0" smtClean="0"/>
              <a:t> района.</a:t>
            </a:r>
          </a:p>
        </p:txBody>
      </p:sp>
      <p:pic>
        <p:nvPicPr>
          <p:cNvPr id="4" name="Picture 3" descr="C:\Documents and Settings\Жаргал\Рабочий стол\Презентация\OOC0I0CAAPEIXWCAL2VNXACAN31PMMCAB428FKCASVIZ3HCASD1RIGCASKPZW4CARM32B8CAWU0KT2CADNIWX0CA4TQ632CA9170XKCAS8XE1SCAQG65QACARKT579CAOB5M21CADDXGXYCADDQNJHCAH1GIK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286388"/>
            <a:ext cx="1571636" cy="103728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1785926"/>
            <a:ext cx="8215370" cy="219552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Спасибо за внимание!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Обоснование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Школа - это большая семья с хорошими традициями и богатой историей. Как много интересного происходило и постоянно происходит в ней. Чтобы не терять существующую связь между ее настоящим и прошлым, необходимо сообщать не только о новых сведениях или подзабытых фактах из ее истории, но и о том, что кажется значительным здесь и сейчас  С данной целью был разработан проект «Школьная  газета»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/>
          <a:p>
            <a:r>
              <a:rPr lang="ru-RU" dirty="0" smtClean="0"/>
              <a:t>Организовать и поддержать работу детского мини-издательства по выпуску общешкольной газеты.</a:t>
            </a:r>
            <a:endParaRPr lang="ru-RU" dirty="0"/>
          </a:p>
        </p:txBody>
      </p:sp>
      <p:pic>
        <p:nvPicPr>
          <p:cNvPr id="3074" name="Picture 2" descr="C:\Documents and Settings\Жаргал\Рабочий стол\Презентация\ZL5JK2CARO7N3JCAOLNF8ICA1RIE6PCAZT603KCAPNAMDICA9K83SJCADU9JJACAV50TCPCADG8DU6CAMD5AK4CA4DI5JLCA833APCCASCJVP6CAU8KTRLCAMDY91WCA3S3NH3CAOC69YACAZV3X1VCAZJH0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929066"/>
            <a:ext cx="1500188" cy="15001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183880" cy="4187952"/>
          </a:xfrm>
        </p:spPr>
        <p:txBody>
          <a:bodyPr/>
          <a:lstStyle/>
          <a:p>
            <a:r>
              <a:rPr lang="ru-RU" dirty="0" smtClean="0"/>
              <a:t>развивать коммуникативные, творческие способности школьников;</a:t>
            </a:r>
          </a:p>
          <a:p>
            <a:r>
              <a:rPr lang="ru-RU" dirty="0" smtClean="0"/>
              <a:t>углублять </a:t>
            </a:r>
            <a:r>
              <a:rPr lang="ru-RU" dirty="0" err="1" smtClean="0"/>
              <a:t>профориентационную</a:t>
            </a:r>
            <a:r>
              <a:rPr lang="ru-RU" dirty="0" smtClean="0"/>
              <a:t> работу среди школьников;</a:t>
            </a:r>
          </a:p>
          <a:p>
            <a:r>
              <a:rPr lang="ru-RU" dirty="0" smtClean="0"/>
              <a:t>развивать навыки работы с компьютером и другой техникой;</a:t>
            </a:r>
          </a:p>
          <a:p>
            <a:r>
              <a:rPr lang="ru-RU" dirty="0" smtClean="0"/>
              <a:t>совершенствование навыков литературного творчества.</a:t>
            </a:r>
            <a:endParaRPr lang="ru-RU" dirty="0"/>
          </a:p>
        </p:txBody>
      </p:sp>
      <p:pic>
        <p:nvPicPr>
          <p:cNvPr id="4100" name="Picture 4" descr="C:\Documents and Settings\Жаргал\Рабочий стол\Презентация\82279273_large_3291761_01Paper_and_Pencil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357694"/>
            <a:ext cx="1714512" cy="20480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114668" cy="4525963"/>
          </a:xfrm>
        </p:spPr>
        <p:txBody>
          <a:bodyPr/>
          <a:lstStyle/>
          <a:p>
            <a:r>
              <a:rPr lang="ru-RU" dirty="0" smtClean="0"/>
              <a:t>Период проведения: с сентября 2012 по май 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1934" y="1571612"/>
            <a:ext cx="39587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• Участники проекта: </a:t>
            </a:r>
          </a:p>
          <a:p>
            <a:r>
              <a:rPr lang="ru-RU" sz="3200" dirty="0" smtClean="0"/>
              <a:t>   Руководитель,</a:t>
            </a:r>
          </a:p>
          <a:p>
            <a:r>
              <a:rPr lang="ru-RU" sz="3200" dirty="0" smtClean="0"/>
              <a:t>   журналисты</a:t>
            </a:r>
            <a:endParaRPr lang="ru-RU" sz="32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Работа по созданию школьной газеты будет организована в рамках одноименного кружка (мастерской) под руководством руководителя. Задача каждого из команды педагогов - постепенно часть своих полномочий передавать детям, обучая, показывая на практике как нужно выполнять ту или иную работу. </a:t>
            </a:r>
          </a:p>
          <a:p>
            <a:r>
              <a:rPr lang="ru-RU" dirty="0" smtClean="0"/>
              <a:t>Планируется организовать и проводить мастер-классы для ребят по дизайну, фотографии и журналистике.</a:t>
            </a:r>
          </a:p>
          <a:p>
            <a:r>
              <a:rPr lang="ru-RU" dirty="0" smtClean="0"/>
              <a:t>Кроме того, планируется организовать экскурсии в рамках проекта в местную редакцию газеты «Жизнь Иволги», «Правда Бурятии». </a:t>
            </a:r>
          </a:p>
          <a:p>
            <a:r>
              <a:rPr lang="ru-RU" dirty="0" smtClean="0"/>
              <a:t>В рамках проекта будет организован и проведен конкурс среди участников проекта для поощрения самых активных и инициативных ребят.</a:t>
            </a: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6"/>
                </a:solidFill>
              </a:rPr>
              <a:t>План реализации проекта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714356"/>
          <a:ext cx="8858312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40"/>
                <a:gridCol w="2233188"/>
                <a:gridCol w="3275341"/>
                <a:gridCol w="290314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реализации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Пути решения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Ожидаемые результаты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ситуации (Май 2012 г.)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социологического опроса, анализ результатов анкетирования.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принятия решения о создании школьной газеты, выбор эмблемы и названия.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средств на издание (сентябрь 2012 г.)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обращение к руководству МОУ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Сужинская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СОШ.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соглашение администрации на реализацию проекта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учащихся к реализации проекта.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детского объединения «Школьная газета»: распределение функций, «проба пера», выбор тем и рубрик газеты.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принятие и введение в действие локальных актов: положение о школьной газете и Положение о детском объединении «Школьная газета». Выпуск двух пробных номеров газеты.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Сбор и оформление информации на электронных носителях (октябрь 2012 г. - декабрь 2012 г.)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тренинги, консультации по оформлению газетных материалов. Обучение юных корреспондентов навыкам журналистского дела.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регулярный выпуск газеты один раз в четверть. 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итогов работы (апрель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май 2013 г.)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реализации проекта, диагностика деятельности детского объединения «Школьная газета», поощрение наиболее активных журналистов. Участие в конкурсах школьных СМИ.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продолжение или прекращение выпуска школьной газеты. Механизм выпуска газеты.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Реализация проекта по созданию школьной газеты предполагает: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183880" cy="4187952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1. Организацию выпуска газеты форматом А4 объемом 4 страницы в цветном варианте.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 2. Создание детского объединения «Школьная газета» из числа учащихся, изъявивших желание стать постоянными корреспондентами. Обучение школьников основам журналистского дела через уроки развития речи, индивидуальные консультации.</a:t>
            </a:r>
          </a:p>
          <a:p>
            <a:endParaRPr lang="ru-RU" dirty="0" smtClean="0"/>
          </a:p>
          <a:p>
            <a:r>
              <a:rPr lang="ru-RU" dirty="0" smtClean="0"/>
              <a:t> 3. Первоначальный сбор и накопление информации, ее обработку, набор текстов заметок и статей в школьном компьютерном кабинете в программе </a:t>
            </a:r>
            <a:r>
              <a:rPr lang="ru-RU" dirty="0" err="1" smtClean="0"/>
              <a:t>Word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4. Определение основных информационных рубрик газеты, подготовку первого номера инициативной группой под руководством руководителя, учителей русского языка и литературы. В дальнейшем содержание газеты будет корректироваться с учетом запросов читателей.</a:t>
            </a:r>
          </a:p>
          <a:p>
            <a:endParaRPr lang="ru-RU" dirty="0" smtClean="0"/>
          </a:p>
          <a:p>
            <a:r>
              <a:rPr lang="ru-RU" dirty="0" smtClean="0"/>
              <a:t> 5. Создание банка фотоматериалов со школьных мероприятий с использованием цифрового фотоаппарата и компьютера для их обработки.</a:t>
            </a:r>
          </a:p>
          <a:p>
            <a:endParaRPr lang="ru-RU" dirty="0" smtClean="0"/>
          </a:p>
          <a:p>
            <a:r>
              <a:rPr lang="ru-RU" dirty="0" smtClean="0"/>
              <a:t> 6. Распространение газеты среди школьников и их родителей «почтальонами», избранными в классах.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7. Вся работа в газете будет вестись на общественных началах в соответствии с планом. Основные рубрики школьной газеты: Ø Новости одной строкой Ø Так мы живём Ø Гордость школы Ø Страничка интересных фактов Ø Литературная страничка Ø.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Финансовые затраты на проект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071678"/>
          <a:ext cx="8358245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2700356"/>
                <a:gridCol w="1671649"/>
                <a:gridCol w="1671649"/>
                <a:gridCol w="167164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Пути реализации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Этапы реализации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Расчеты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Бюджет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Оснащение кружка необходимыми материалами  и оборудованием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Канцтовары (бумага)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130,00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Картридж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 по проекту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1130,00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566</Words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Аспект</vt:lpstr>
      <vt:lpstr>1_Аспект</vt:lpstr>
      <vt:lpstr>Тема Office</vt:lpstr>
      <vt:lpstr>Творческий проект</vt:lpstr>
      <vt:lpstr>Обоснование проблемы</vt:lpstr>
      <vt:lpstr>Цель проекта</vt:lpstr>
      <vt:lpstr>Задачи проекта</vt:lpstr>
      <vt:lpstr>Описание проекта</vt:lpstr>
      <vt:lpstr>Организация</vt:lpstr>
      <vt:lpstr> План реализации проекта  </vt:lpstr>
      <vt:lpstr>Реализация проекта по созданию школьной газеты предполагает:</vt:lpstr>
      <vt:lpstr>Финансовые затраты на проект</vt:lpstr>
      <vt:lpstr>Ожидаемые результаты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</dc:title>
  <cp:lastModifiedBy>Admin</cp:lastModifiedBy>
  <cp:revision>8</cp:revision>
  <dcterms:modified xsi:type="dcterms:W3CDTF">2013-01-23T09:36:10Z</dcterms:modified>
</cp:coreProperties>
</file>