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новый год 2013\DSC00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0" y="-12001500"/>
            <a:ext cx="5760000" cy="432000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новый год 2013\DSC00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3786214" cy="2839661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новый год 2013\DSC00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29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декабря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2012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года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  8А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класс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МБОУ «Гимназия №12»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г. Белгорода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4286256"/>
            <a:ext cx="200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ДОМ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ОФИЦЕРОВ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Documents and Settings\Admin\Рабочий стол\новый год 2013\DSC008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465356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Рабочий стол\новый год 2013\DSC008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85729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ый год 2013\DSC008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429000"/>
            <a:ext cx="4154475" cy="316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3286124"/>
            <a:ext cx="592933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Пусть Новый Год волшебной сказкой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 В ваш дом тихонечко войдет,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 И счастье, радость, доброту и ласку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 Вам в дар с собою принесет!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50</Words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2013-01-10T17:00:27Z</dcterms:modified>
</cp:coreProperties>
</file>