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5f1c_66b9d22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История зарождения и становления детского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движения в России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aster06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Пионеры герои</a:t>
            </a:r>
            <a:endParaRPr lang="ru-RU" dirty="0"/>
          </a:p>
        </p:txBody>
      </p:sp>
      <p:pic>
        <p:nvPicPr>
          <p:cNvPr id="9" name="Содержимое 8" descr="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4800" y="1600200"/>
            <a:ext cx="3643400" cy="4525963"/>
          </a:xfrm>
        </p:spPr>
      </p:pic>
      <p:pic>
        <p:nvPicPr>
          <p:cNvPr id="11" name="Содержимое 10" descr="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98908" y="1600200"/>
            <a:ext cx="353718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ster06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70007_html_4cb5e7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04543" y="1600200"/>
            <a:ext cx="3543914" cy="4525963"/>
          </a:xfrm>
        </p:spPr>
      </p:pic>
      <p:pic>
        <p:nvPicPr>
          <p:cNvPr id="8" name="Содержимое 7" descr="p284_img0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00694" y="2071678"/>
            <a:ext cx="3000396" cy="4143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3200576_flower_0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1"/>
            <a:ext cx="1021563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Послевоенные годы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По окончании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войны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пионеры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всей страны с энтузиазмом собирали учебные и наглядные пособия для восстанавливаемых школ, участвовали в строительстве дошкольных, школьных и внешкольных учреждений, заводов и фабрик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Началась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работа по массовой посадке плодовых деревьев и кустарников во дворах, на пустырях, на местах выжженных садов, вылившаяся в движение юных садоводов.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1990 год. Сентябрь-октябрь. Состоялся 10 Всесоюзный слет пионеров в Артеке, на котором прекратила существование Всесоюзная пионерская организация имени В.И.Ленина и образован СПО (ФДО) (Союз пионерских организаций- федерация детских организаций). Ее символ - полураспустившийся семицветный цветок.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55f1c_66b9d22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Первые </a:t>
            </a:r>
            <a:r>
              <a:rPr lang="ru-RU" sz="3600" dirty="0" smtClean="0">
                <a:solidFill>
                  <a:srgbClr val="C00000"/>
                </a:solidFill>
              </a:rPr>
              <a:t>организации для детей </a:t>
            </a:r>
            <a:r>
              <a:rPr lang="ru-RU" sz="3600" dirty="0" smtClean="0">
                <a:solidFill>
                  <a:srgbClr val="C00000"/>
                </a:solidFill>
              </a:rPr>
              <a:t>  в России (</a:t>
            </a:r>
            <a:r>
              <a:rPr lang="ru-RU" sz="3200" i="1" dirty="0" smtClean="0">
                <a:solidFill>
                  <a:srgbClr val="C00000"/>
                </a:solidFill>
              </a:rPr>
              <a:t>начало ХХ века</a:t>
            </a:r>
            <a:r>
              <a:rPr lang="ru-RU" sz="3600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начале XX века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Москве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создавались ученические организации, „Майские союзы“ (движение по защите животных и птиц), „Артели тружениц“, товарищества, летние площадки.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30 апреля 1909 г. капитан О. И.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Пантюхов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организовал в Царском Селе под Санкт-Петербургом первый патруль русских скаутов из 7 мальчиков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 1922 году скаутинг в России был запрещен.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5f1c_66b9d22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19 мая 1922 года </a:t>
            </a:r>
            <a:r>
              <a:rPr lang="ru-RU" sz="3600" dirty="0" smtClean="0">
                <a:solidFill>
                  <a:srgbClr val="FF0000"/>
                </a:solidFill>
              </a:rPr>
              <a:t>– день рождения Пионерской организации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Пионерская  организация  им. Спартака (до 1924г.). 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Первые документы: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оржественное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обещание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законы,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рограмма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став.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1924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год пионерская организация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была переименована во Всесоюзную пионерскую организацию имени В. И. Ленина.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84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Первый Всесоюзный слёт пионеров состоялся в 1929 году в Москве.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16375" y="342106"/>
            <a:ext cx="4229100" cy="57150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3036917" cy="51974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aster06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18-25 августа 1929 год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>
            <a:normAutofit/>
          </a:bodyPr>
          <a:lstStyle/>
          <a:p>
            <a:r>
              <a:rPr lang="ru-RU" dirty="0" smtClean="0"/>
              <a:t>Лицевая  сторона пригласительного билета </a:t>
            </a:r>
            <a:endParaRPr lang="ru-RU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38484"/>
            <a:ext cx="4040188" cy="322407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Мандат делегата  1 слёта</a:t>
            </a:r>
            <a:endParaRPr lang="ru-RU" dirty="0"/>
          </a:p>
        </p:txBody>
      </p:sp>
      <p:pic>
        <p:nvPicPr>
          <p:cNvPr id="13" name="Содержимое 12" descr="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700967"/>
            <a:ext cx="4041775" cy="28991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Пионерия  в  предвоенные годы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предвоенные годы большое внимание уделялось владению оборонными знаниями. Пионеры </a:t>
            </a:r>
            <a:r>
              <a:rPr lang="ru-RU" sz="2400" dirty="0" smtClean="0"/>
              <a:t>оборонные </a:t>
            </a:r>
            <a:r>
              <a:rPr lang="ru-RU" sz="2400" dirty="0" smtClean="0"/>
              <a:t>значки «Будь готов к труду и обороне», «Юный Ворошиловский стрелок».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1940 год. Вышла книга А.П.Гайдара “Тимур и его команда”, положившая начало тимуровскому движению.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ВСЕ ДЛЯ ФРОНТА, ВСЕ ДЛЯ ПОБЕДЫ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Пионеры в тылу: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готовили к зиме дрова, </a:t>
            </a:r>
            <a:endParaRPr lang="ru-RU" dirty="0" smtClean="0"/>
          </a:p>
          <a:p>
            <a:r>
              <a:rPr lang="ru-RU" dirty="0" smtClean="0"/>
              <a:t>ухаживали </a:t>
            </a:r>
            <a:r>
              <a:rPr lang="ru-RU" dirty="0" smtClean="0"/>
              <a:t>за малолетними детьми, </a:t>
            </a:r>
            <a:endParaRPr lang="ru-RU" dirty="0" smtClean="0"/>
          </a:p>
          <a:p>
            <a:r>
              <a:rPr lang="ru-RU" dirty="0" smtClean="0"/>
              <a:t>готовили пищу,</a:t>
            </a:r>
          </a:p>
          <a:p>
            <a:r>
              <a:rPr lang="ru-RU" dirty="0" smtClean="0"/>
              <a:t> помогали </a:t>
            </a:r>
            <a:r>
              <a:rPr lang="ru-RU" dirty="0" smtClean="0"/>
              <a:t>санитарам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читали раненым письма, газеты и давали концерты художественной самодеятельности.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Пионеры на фронте</a:t>
            </a:r>
            <a:r>
              <a:rPr lang="ru-RU" sz="2800" dirty="0" smtClean="0"/>
              <a:t> </a:t>
            </a:r>
            <a:r>
              <a:rPr lang="ru-RU" sz="2800" dirty="0" smtClean="0"/>
              <a:t>становились: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санитарами,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связными, </a:t>
            </a:r>
            <a:endParaRPr lang="ru-RU" dirty="0" smtClean="0"/>
          </a:p>
          <a:p>
            <a:r>
              <a:rPr lang="ru-RU" dirty="0" smtClean="0"/>
              <a:t>разведчиками 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участниками боевых операций.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На </a:t>
            </a:r>
            <a:r>
              <a:rPr lang="ru-RU" sz="3200" b="1" dirty="0" smtClean="0"/>
              <a:t>средства, собранные </a:t>
            </a:r>
            <a:r>
              <a:rPr lang="ru-RU" sz="3200" b="1" dirty="0" smtClean="0"/>
              <a:t>пионерами, были построены: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Танковые колонны и </a:t>
            </a:r>
            <a:r>
              <a:rPr lang="ru-RU" sz="2400" b="1" dirty="0" smtClean="0"/>
              <a:t>боевые машины:</a:t>
            </a:r>
          </a:p>
          <a:p>
            <a:r>
              <a:rPr lang="ru-RU" sz="2000" dirty="0" smtClean="0"/>
              <a:t>«</a:t>
            </a:r>
            <a:r>
              <a:rPr lang="ru-RU" sz="2000" dirty="0" smtClean="0"/>
              <a:t>Пионер Башкирии»,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Пионер» (Горьковская область),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Московский пионер»,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Таня» (Новосибирск),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Юный пионер» (Куйбышев),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Школьник Свердловска»,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Ташкентский пионер», </a:t>
            </a:r>
            <a:endParaRPr lang="ru-RU" sz="2000" dirty="0" smtClean="0"/>
          </a:p>
          <a:p>
            <a:r>
              <a:rPr lang="ru-RU" sz="2000" dirty="0" smtClean="0"/>
              <a:t>«Пионеры </a:t>
            </a:r>
            <a:r>
              <a:rPr lang="ru-RU" sz="2000" dirty="0" smtClean="0"/>
              <a:t>Ростова</a:t>
            </a:r>
            <a:r>
              <a:rPr lang="ru-RU" sz="2000" dirty="0" smtClean="0"/>
              <a:t>» и др.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В </a:t>
            </a:r>
            <a:r>
              <a:rPr lang="ru-RU" sz="2400" b="1" dirty="0" smtClean="0"/>
              <a:t>небе Родины сражались пионерские эскадрильи</a:t>
            </a:r>
            <a:r>
              <a:rPr lang="ru-RU" sz="2400" b="1" dirty="0" smtClean="0"/>
              <a:t>: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Арзамасский</a:t>
            </a:r>
            <a:r>
              <a:rPr lang="ru-RU" sz="2000" dirty="0" smtClean="0"/>
              <a:t> школьник»,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Пионер Дагестана»,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Юный истребитель»,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Ярославский пионер»,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Таганрогские пионеры»,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Карельский пионер»,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Пионер Сибири»,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Пионер Коми АССР»,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Пионер Узбекистана» и др.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Тысячи пионеров отмечены правительственными боевыми наградами. Четырем из них: Марату </a:t>
            </a:r>
            <a:r>
              <a:rPr lang="ru-RU" dirty="0" err="1" smtClean="0"/>
              <a:t>Казею</a:t>
            </a:r>
            <a:r>
              <a:rPr lang="ru-RU" dirty="0" smtClean="0"/>
              <a:t>, Вале Котику, Лене Голикову и Зине Портновой посмертно присвоено высокое звание Героя Советского Союза.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504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зарождения и становления детского движения в России</vt:lpstr>
      <vt:lpstr>Первые организации для детей   в России (начало ХХ века)</vt:lpstr>
      <vt:lpstr>19 мая 1922 года – день рождения Пионерской организации</vt:lpstr>
      <vt:lpstr>Первый Всесоюзный слёт пионеров состоялся в 1929 году в Москве.</vt:lpstr>
      <vt:lpstr>18-25 августа 1929 год</vt:lpstr>
      <vt:lpstr>Пионерия  в  предвоенные годы</vt:lpstr>
      <vt:lpstr>ВСЕ ДЛЯ ФРОНТА, ВСЕ ДЛЯ ПОБЕДЫ!</vt:lpstr>
      <vt:lpstr> На средства, собранные пионерами, были построены:</vt:lpstr>
      <vt:lpstr>Слайд 9</vt:lpstr>
      <vt:lpstr>Пионеры герои</vt:lpstr>
      <vt:lpstr>Слайд 11</vt:lpstr>
      <vt:lpstr>Послевоенные годы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зарождения и становления детского движения в России</dc:title>
  <cp:lastModifiedBy>Admin</cp:lastModifiedBy>
  <cp:revision>14</cp:revision>
  <dcterms:modified xsi:type="dcterms:W3CDTF">2011-10-25T10:37:47Z</dcterms:modified>
</cp:coreProperties>
</file>