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D1E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4C03-4A7B-4A7B-A4BB-1E2F4212D13D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741E9-AC37-46FF-B7A4-8D66AA5AD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4C03-4A7B-4A7B-A4BB-1E2F4212D13D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741E9-AC37-46FF-B7A4-8D66AA5AD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4C03-4A7B-4A7B-A4BB-1E2F4212D13D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741E9-AC37-46FF-B7A4-8D66AA5AD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4C03-4A7B-4A7B-A4BB-1E2F4212D13D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741E9-AC37-46FF-B7A4-8D66AA5AD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4C03-4A7B-4A7B-A4BB-1E2F4212D13D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741E9-AC37-46FF-B7A4-8D66AA5AD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4C03-4A7B-4A7B-A4BB-1E2F4212D13D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741E9-AC37-46FF-B7A4-8D66AA5AD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4C03-4A7B-4A7B-A4BB-1E2F4212D13D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741E9-AC37-46FF-B7A4-8D66AA5AD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4C03-4A7B-4A7B-A4BB-1E2F4212D13D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741E9-AC37-46FF-B7A4-8D66AA5AD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4C03-4A7B-4A7B-A4BB-1E2F4212D13D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741E9-AC37-46FF-B7A4-8D66AA5AD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4C03-4A7B-4A7B-A4BB-1E2F4212D13D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741E9-AC37-46FF-B7A4-8D66AA5AD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4C03-4A7B-4A7B-A4BB-1E2F4212D13D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741E9-AC37-46FF-B7A4-8D66AA5AD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accent1">
                <a:tint val="66000"/>
                <a:satMod val="160000"/>
              </a:schemeClr>
            </a:gs>
            <a:gs pos="43000">
              <a:srgbClr val="C2D1ED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14C03-4A7B-4A7B-A4BB-1E2F4212D13D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741E9-AC37-46FF-B7A4-8D66AA5AD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hyperlink" Target="http://img-fotki.yandex.ru/get/4529/25057449.7/0_702df_17c452fa_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g-fotki.yandex.ru/get/4417/107153161.31f/0_72883_5a8963a_XL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i075.radikal.ru/1001/14/a28fd45b780b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kp.ru/f/4/image/15/47/49471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chitalnya.ru/upload/614/46615915466099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cs301201.vkontakte.ru/u74085114/110694537/x_974632d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i069.radikal.ru/1101/36/1116278e56d8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hiero.ru/pict/3a4/208600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cossackstan.ru/uploads/posts/2009-01/1231157916_image010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g1.liveinternet.ru/images/attach/c/5/85/340/85340705_large_Verbnoe_Voskresene__33_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img-fotki.yandex.ru/get/5109/ivs17.6d/0_59651_f090208_L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www.artlib.ru/objects/gallery_268/artlib_gallery-134280-b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fotki.yandex.ru/get/3802/simvolveri2007.33/0_9fa1a_ec7a2d1_L.jpg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stranamasterov.ru/files/imagecache/orig_with_logo/i/Izobrazhieniie_011_2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s12.radikal.ru/i185/1005/ff/13b499327b19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img1.liveinternet.ru/images/attach/c/0/44/835/44835007_artlib_gallery1904b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s49.radikal.ru/i124/0910/fa/e7ab8501adc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kb.kassy.ru/media/24/2461487a65595469366fc4a0ed40f999-3679.jpg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www.zabor.zp.ua/diz/stat/yarmarka/2008/sv/04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772400" cy="14700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Традиционные праздники первых поселенцев </a:t>
            </a:r>
            <a:b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Динского района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411760" y="4293096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>
                <a:solidFill>
                  <a:schemeClr val="tx1"/>
                </a:solidFill>
              </a:rPr>
              <a:t>Подготовила: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Преподаватель ОПК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БОУ СОШ №35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МО Динской район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Блоха А.В.</a:t>
            </a:r>
          </a:p>
          <a:p>
            <a:endParaRPr lang="ru-RU" dirty="0"/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2740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53" y="1412776"/>
            <a:ext cx="2859087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2385" y="2852936"/>
            <a:ext cx="5151437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06898"/>
            <a:ext cx="1987550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246321"/>
            <a:ext cx="4248472" cy="4524315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Динской район под куполом небес</a:t>
            </a:r>
          </a:p>
          <a:p>
            <a:pPr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С каждым годом становится краше,</a:t>
            </a:r>
          </a:p>
          <a:p>
            <a:pPr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И хранит нас Господь,  да Георгиевский крест,</a:t>
            </a:r>
          </a:p>
          <a:p>
            <a:pPr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Что на гербе </a:t>
            </a:r>
            <a:endParaRPr lang="ru-RU" sz="32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и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знамени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нашем!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8926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20754"/>
            <a:ext cx="7772400" cy="122413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Рождество</a:t>
            </a:r>
            <a:endParaRPr lang="ru-RU" sz="5400" dirty="0"/>
          </a:p>
        </p:txBody>
      </p:sp>
      <p:pic>
        <p:nvPicPr>
          <p:cNvPr id="1026" name="Picture 2" descr="Картинка 20 из 7502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397713"/>
            <a:ext cx="2857500" cy="3810000"/>
          </a:xfrm>
          <a:prstGeom prst="rect">
            <a:avLst/>
          </a:prstGeom>
          <a:noFill/>
        </p:spPr>
      </p:pic>
      <p:pic>
        <p:nvPicPr>
          <p:cNvPr id="1030" name="Picture 6" descr="Картинка 53 из 7648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36096" y="2780928"/>
            <a:ext cx="3491880" cy="2736304"/>
          </a:xfrm>
          <a:prstGeom prst="rect">
            <a:avLst/>
          </a:prstGeom>
          <a:noFill/>
        </p:spPr>
      </p:pic>
      <p:pic>
        <p:nvPicPr>
          <p:cNvPr id="1032" name="Picture 8" descr="Картинка 43 из 7648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07904" y="1196752"/>
            <a:ext cx="20193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067128" cy="85010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Святки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102" name="Picture 6" descr="Картинка 11 из 2772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240585">
            <a:off x="175285" y="1283377"/>
            <a:ext cx="4608512" cy="3600400"/>
          </a:xfrm>
          <a:prstGeom prst="rect">
            <a:avLst/>
          </a:prstGeom>
          <a:noFill/>
        </p:spPr>
      </p:pic>
      <p:pic>
        <p:nvPicPr>
          <p:cNvPr id="4104" name="Picture 8" descr="Картинка 18 из 22257">
            <a:hlinkClick r:id="rId4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93830" y="2348880"/>
            <a:ext cx="525017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488832" cy="106613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Крещение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362" name="Picture 2" descr="Картинка 10 из 16186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00" y="1412776"/>
            <a:ext cx="5076825" cy="3381375"/>
          </a:xfrm>
          <a:prstGeom prst="rect">
            <a:avLst/>
          </a:prstGeom>
          <a:noFill/>
        </p:spPr>
      </p:pic>
      <p:pic>
        <p:nvPicPr>
          <p:cNvPr id="15364" name="Picture 4" descr="Картинка 20 из 16186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3928" y="3284984"/>
            <a:ext cx="4733925" cy="3305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624736" cy="994122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МАСЛЕНИЦА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Картинка 1 из 17497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8417" y="1196752"/>
            <a:ext cx="4838700" cy="3810000"/>
          </a:xfrm>
          <a:prstGeom prst="rect">
            <a:avLst/>
          </a:prstGeom>
          <a:noFill/>
        </p:spPr>
      </p:pic>
      <p:pic>
        <p:nvPicPr>
          <p:cNvPr id="16390" name="Picture 6" descr="Картинка 25 из 17497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3928" y="3356992"/>
            <a:ext cx="4932809" cy="3171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Вербное воскресенье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7410" name="Picture 2" descr="Картинка 7 из 2357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2204864"/>
            <a:ext cx="4752528" cy="3171826"/>
          </a:xfrm>
          <a:prstGeom prst="rect">
            <a:avLst/>
          </a:prstGeom>
          <a:noFill/>
        </p:spPr>
      </p:pic>
      <p:pic>
        <p:nvPicPr>
          <p:cNvPr id="17412" name="Picture 4" descr="Картинка 37 из 2357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53395" y="1522525"/>
            <a:ext cx="2946648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91658"/>
            <a:ext cx="5987008" cy="92211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Пасха 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8438" name="Picture 6" descr="Картинка 2 из 119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383" y="1052736"/>
            <a:ext cx="4140721" cy="3068960"/>
          </a:xfrm>
          <a:prstGeom prst="rect">
            <a:avLst/>
          </a:prstGeom>
          <a:noFill/>
        </p:spPr>
      </p:pic>
      <p:pic>
        <p:nvPicPr>
          <p:cNvPr id="18436" name="Picture 4" descr="Картинка 13 из 119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33678" y="476672"/>
            <a:ext cx="3410322" cy="4896544"/>
          </a:xfrm>
          <a:prstGeom prst="rect">
            <a:avLst/>
          </a:prstGeom>
          <a:noFill/>
        </p:spPr>
      </p:pic>
      <p:pic>
        <p:nvPicPr>
          <p:cNvPr id="18434" name="Picture 2" descr="Картинка 8 из 15936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75856" y="3181927"/>
            <a:ext cx="2833349" cy="3559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60648"/>
            <a:ext cx="5544616" cy="994122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Троица 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9460" name="Picture 4" descr="Картинка 11 из 15790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960" y="1844824"/>
            <a:ext cx="4680520" cy="4026024"/>
          </a:xfrm>
          <a:prstGeom prst="rect">
            <a:avLst/>
          </a:prstGeom>
          <a:noFill/>
        </p:spPr>
      </p:pic>
      <p:pic>
        <p:nvPicPr>
          <p:cNvPr id="19462" name="Picture 6" descr="Картинка 43 из 1579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764704"/>
            <a:ext cx="3593207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Покрова Пресвятой </a:t>
            </a:r>
            <a:b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Богородицы 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482" name="Picture 2" descr="Картинка 9 из 598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700808"/>
            <a:ext cx="2790825" cy="3810000"/>
          </a:xfrm>
          <a:prstGeom prst="rect">
            <a:avLst/>
          </a:prstGeom>
          <a:noFill/>
        </p:spPr>
      </p:pic>
      <p:pic>
        <p:nvPicPr>
          <p:cNvPr id="20488" name="Picture 8" descr="Картинка 8 из 1056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99792" y="3212976"/>
            <a:ext cx="4284737" cy="3429001"/>
          </a:xfrm>
          <a:prstGeom prst="rect">
            <a:avLst/>
          </a:prstGeom>
          <a:noFill/>
        </p:spPr>
      </p:pic>
      <p:pic>
        <p:nvPicPr>
          <p:cNvPr id="20490" name="Picture 10" descr="Картинка 4 из 1056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72200" y="1592796"/>
            <a:ext cx="2232248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44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Традиционные праздники первых поселенцев  Динского района</vt:lpstr>
      <vt:lpstr>Рождество</vt:lpstr>
      <vt:lpstr>Святки</vt:lpstr>
      <vt:lpstr>Крещение</vt:lpstr>
      <vt:lpstr>МАСЛЕНИЦА </vt:lpstr>
      <vt:lpstr>Вербное воскресенье</vt:lpstr>
      <vt:lpstr>Пасха </vt:lpstr>
      <vt:lpstr>Троица </vt:lpstr>
      <vt:lpstr>Покрова Пресвятой  Богородицы 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Рождество</dc:title>
  <dc:creator>Илья</dc:creator>
  <cp:lastModifiedBy>Аня</cp:lastModifiedBy>
  <cp:revision>10</cp:revision>
  <dcterms:created xsi:type="dcterms:W3CDTF">2012-04-09T18:05:48Z</dcterms:created>
  <dcterms:modified xsi:type="dcterms:W3CDTF">2012-05-01T12:45:19Z</dcterms:modified>
</cp:coreProperties>
</file>