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D8BD5E-4A22-4F45-B9AE-1E2F33877A71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A718EE-15A5-454C-B199-41FC8AE67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?id=31237650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71546"/>
            <a:ext cx="3929090" cy="5214974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027" name="Picture 3" descr="i?id=30129864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71612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Ю </a:t>
            </a:r>
            <a:r>
              <a:rPr lang="ru-RU" dirty="0" err="1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ю</a:t>
            </a:r>
            <a:r>
              <a:rPr lang="ru-RU" dirty="0" smtClean="0">
                <a:solidFill>
                  <a:schemeClr val="tx1"/>
                </a:solidFill>
              </a:rPr>
              <a:t>  Г а г а </a:t>
            </a:r>
            <a:r>
              <a:rPr lang="ru-RU" dirty="0" err="1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 у - 75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С космонавтами В. Терешковой и </a:t>
            </a:r>
          </a:p>
          <a:p>
            <a:pPr>
              <a:buNone/>
            </a:pPr>
            <a:r>
              <a:rPr lang="ru-RU" dirty="0" smtClean="0"/>
              <a:t>                                            А. Леоновым</a:t>
            </a:r>
            <a:endParaRPr lang="ru-RU" dirty="0"/>
          </a:p>
        </p:txBody>
      </p:sp>
      <p:pic>
        <p:nvPicPr>
          <p:cNvPr id="10242" name="Picture 2" descr="i?id=10412051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429132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i?id=63399378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500174"/>
            <a:ext cx="192882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i?id=4740359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785794"/>
            <a:ext cx="15287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31_gagarin_19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1928802"/>
            <a:ext cx="32099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43_gagarin_vesna_19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786058"/>
            <a:ext cx="24860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71868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1965 г.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0004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Герой Советского Союза  лётчик- космонавт Ю.А. Гагарин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r>
              <a:rPr lang="ru-RU" sz="3600" dirty="0" smtClean="0"/>
              <a:t>Ю.А. Гагарин трагически погиб </a:t>
            </a:r>
            <a:br>
              <a:rPr lang="ru-RU" sz="3600" dirty="0" smtClean="0"/>
            </a:br>
            <a:r>
              <a:rPr lang="ru-RU" sz="3600" dirty="0" smtClean="0"/>
              <a:t>27 марта 1968 г.</a:t>
            </a:r>
            <a:endParaRPr lang="ru-RU" sz="3600" dirty="0"/>
          </a:p>
        </p:txBody>
      </p:sp>
      <p:pic>
        <p:nvPicPr>
          <p:cNvPr id="11266" name="Picture 2" descr="15_gagarin_19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214710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7" name="Picture 3" descr="i?id=11406340&amp;tov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192882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i?id=36225547&amp;tov=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071810"/>
            <a:ext cx="2500330" cy="3000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00826" y="214311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Могила Гагарина</a:t>
            </a:r>
          </a:p>
          <a:p>
            <a:r>
              <a:rPr lang="ru-RU" b="1" dirty="0"/>
              <a:t>в</a:t>
            </a:r>
            <a:r>
              <a:rPr lang="ru-RU" b="1" dirty="0" smtClean="0"/>
              <a:t> Кремлёвской      стене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8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dirty="0" smtClean="0"/>
              <a:t>Семья Гагариных</a:t>
            </a:r>
            <a:endParaRPr lang="ru-RU" dirty="0"/>
          </a:p>
        </p:txBody>
      </p:sp>
      <p:pic>
        <p:nvPicPr>
          <p:cNvPr id="2050" name="Picture 2" descr="01_d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300039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2714621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Дом Гагариных в </a:t>
            </a:r>
            <a:r>
              <a:rPr lang="ru-RU" b="1" dirty="0" err="1" smtClean="0"/>
              <a:t>Гжатске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( ныне- музей)</a:t>
            </a:r>
            <a:endParaRPr lang="ru-RU" dirty="0"/>
          </a:p>
        </p:txBody>
      </p:sp>
      <p:pic>
        <p:nvPicPr>
          <p:cNvPr id="2051" name="Picture 3" descr="Анна Тимофеевна Гагарин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1038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Алексей Иванович Гагар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714620"/>
            <a:ext cx="1028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43438" y="171448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Родители: Анна </a:t>
            </a:r>
            <a:r>
              <a:rPr lang="ru-RU" b="1" dirty="0"/>
              <a:t>Т</a:t>
            </a:r>
            <a:r>
              <a:rPr lang="ru-RU" b="1" dirty="0" smtClean="0"/>
              <a:t>имофеевна и Алексей </a:t>
            </a:r>
            <a:r>
              <a:rPr lang="ru-RU" b="1" dirty="0"/>
              <a:t>И</a:t>
            </a:r>
            <a:r>
              <a:rPr lang="ru-RU" b="1" dirty="0" smtClean="0"/>
              <a:t>ванович Гагарины</a:t>
            </a:r>
            <a:endParaRPr lang="ru-RU" b="1" dirty="0"/>
          </a:p>
        </p:txBody>
      </p:sp>
      <p:pic>
        <p:nvPicPr>
          <p:cNvPr id="2053" name="Picture 5" descr="i?id=22563736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286256"/>
            <a:ext cx="1176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57818" y="621508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Юра Гагарин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Юность</a:t>
            </a:r>
            <a:endParaRPr lang="ru-RU" dirty="0"/>
          </a:p>
        </p:txBody>
      </p:sp>
      <p:pic>
        <p:nvPicPr>
          <p:cNvPr id="3074" name="Picture 2" descr="06_gagar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428737"/>
            <a:ext cx="2724146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08_kurs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86190"/>
            <a:ext cx="478634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07_gagar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71612"/>
            <a:ext cx="263365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257940" cy="4389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Юрий- студент Саратовского индустриального техникума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Курсант саратовского аэроклуба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Капитан баскетбольной команды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техникума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51033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каникулах с родителями , братьями, сестрой, 1953 г.</a:t>
            </a:r>
            <a:endParaRPr lang="ru-RU" sz="3200" dirty="0"/>
          </a:p>
        </p:txBody>
      </p:sp>
      <p:pic>
        <p:nvPicPr>
          <p:cNvPr id="4098" name="Picture 2" descr="05_sem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428736"/>
            <a:ext cx="550072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10_yuriy_gagar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571744"/>
            <a:ext cx="2771772" cy="402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388" y="20002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1960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Космонавт №1</a:t>
            </a:r>
            <a:endParaRPr lang="ru-RU" dirty="0"/>
          </a:p>
        </p:txBody>
      </p:sp>
      <p:pic>
        <p:nvPicPr>
          <p:cNvPr id="5122" name="Picture 2" descr="i?id=27715814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i?id=34830129&amp;tov=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66"/>
            <a:ext cx="20002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i?id=2053762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643182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57620" y="2000241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«Восток»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 орбите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5" name="Picture 5" descr="i?id=81986108&amp;tov=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643182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i?id=47403559&amp;tov=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857760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0034" y="428625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12 апреля 1961 г.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После полёта о нём узнал весь мир!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родной школе, г. </a:t>
            </a:r>
            <a:r>
              <a:rPr lang="ru-RU" dirty="0" err="1" smtClean="0"/>
              <a:t>Гжатск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1961 г.</a:t>
            </a:r>
            <a:endParaRPr lang="ru-RU" dirty="0"/>
          </a:p>
        </p:txBody>
      </p:sp>
      <p:pic>
        <p:nvPicPr>
          <p:cNvPr id="6146" name="Picture 2" descr="18_gagarin_na_mi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6"/>
            <a:ext cx="403859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21_gagarin_prep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71876"/>
            <a:ext cx="45720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i?id=11215942&amp;tov=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643182"/>
            <a:ext cx="17859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i?id=47335851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071942"/>
            <a:ext cx="1724030" cy="228601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Увлечения космонавта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рыбалке,1962 г.</a:t>
            </a:r>
          </a:p>
          <a:p>
            <a:r>
              <a:rPr lang="ru-RU" dirty="0" smtClean="0"/>
              <a:t>На охоте,1965 г.</a:t>
            </a:r>
            <a:endParaRPr lang="ru-RU" dirty="0"/>
          </a:p>
        </p:txBody>
      </p:sp>
      <p:pic>
        <p:nvPicPr>
          <p:cNvPr id="7170" name="Picture 2" descr="27_na_ribal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33_gagarin_na_oho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285860"/>
            <a:ext cx="2066923" cy="501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Семья космонавта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женой Валентиной и </a:t>
            </a:r>
          </a:p>
          <a:p>
            <a:pPr>
              <a:buNone/>
            </a:pPr>
            <a:r>
              <a:rPr lang="ru-RU" dirty="0" smtClean="0"/>
              <a:t>дочкой Леной,1960 г.</a:t>
            </a:r>
            <a:endParaRPr lang="ru-RU" dirty="0"/>
          </a:p>
        </p:txBody>
      </p:sp>
      <p:pic>
        <p:nvPicPr>
          <p:cNvPr id="8194" name="Picture 2" descr="13_gagarin_s_sem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429000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14_gagarin_s_dochk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285860"/>
            <a:ext cx="408622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i?id=753115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643446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8" y="43576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b="1" dirty="0" smtClean="0"/>
              <a:t>С родителями</a:t>
            </a:r>
            <a:endParaRPr lang="ru-RU" b="1" dirty="0"/>
          </a:p>
        </p:txBody>
      </p:sp>
      <p:pic>
        <p:nvPicPr>
          <p:cNvPr id="8197" name="Picture 5" descr="i?id=9868913&amp;tov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000372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Гагарин очень любил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071966"/>
          </a:xfrm>
        </p:spPr>
        <p:txBody>
          <a:bodyPr/>
          <a:lstStyle/>
          <a:p>
            <a:r>
              <a:rPr lang="ru-RU" b="1" dirty="0" smtClean="0"/>
              <a:t>С дочерьми Леной и Галей</a:t>
            </a:r>
          </a:p>
          <a:p>
            <a:pPr>
              <a:buNone/>
            </a:pPr>
            <a:r>
              <a:rPr lang="ru-RU" b="1" dirty="0" smtClean="0"/>
              <a:t>1962 г.</a:t>
            </a:r>
          </a:p>
          <a:p>
            <a:pPr>
              <a:buNone/>
            </a:pPr>
            <a:r>
              <a:rPr lang="ru-RU" b="1" dirty="0" smtClean="0"/>
              <a:t>Среди пионеров </a:t>
            </a:r>
            <a:r>
              <a:rPr lang="ru-RU" b="1" dirty="0" err="1" smtClean="0"/>
              <a:t>Гжатска</a:t>
            </a:r>
            <a:endParaRPr lang="ru-RU" b="1" dirty="0"/>
          </a:p>
        </p:txBody>
      </p:sp>
      <p:pic>
        <p:nvPicPr>
          <p:cNvPr id="9218" name="Picture 2" descr="30_gagarin_s_dochka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3571900" cy="437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24_sredi_pioner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40719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36_gagarin_s_detm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000240"/>
            <a:ext cx="329565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29256" y="15716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С  племянниками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168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Городская</vt:lpstr>
      <vt:lpstr>Ю р и ю  Г а г а р и н у - 75</vt:lpstr>
      <vt:lpstr>Семья Гагариных</vt:lpstr>
      <vt:lpstr>Юность</vt:lpstr>
      <vt:lpstr>На каникулах с родителями , братьями, сестрой, 1953 г.</vt:lpstr>
      <vt:lpstr>Космонавт №1</vt:lpstr>
      <vt:lpstr>После полёта о нём узнал весь мир!</vt:lpstr>
      <vt:lpstr>Увлечения космонавта</vt:lpstr>
      <vt:lpstr>Семья космонавта</vt:lpstr>
      <vt:lpstr>Гагарин очень любил детей</vt:lpstr>
      <vt:lpstr>Слайд 10</vt:lpstr>
      <vt:lpstr>Ю.А. Гагарин трагически погиб  27 марта 1968 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Юрию Гагарину- 75</dc:title>
  <dc:creator>371</dc:creator>
  <cp:lastModifiedBy>Надежда</cp:lastModifiedBy>
  <cp:revision>18</cp:revision>
  <dcterms:created xsi:type="dcterms:W3CDTF">2009-03-26T12:28:52Z</dcterms:created>
  <dcterms:modified xsi:type="dcterms:W3CDTF">2009-04-17T08:32:03Z</dcterms:modified>
</cp:coreProperties>
</file>