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4865E2-A2F2-466C-8E05-B64A2A64333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E171DD-8816-4993-97C7-6D1D25B5A392}">
      <dgm:prSet phldrT="[Текст]" custT="1"/>
      <dgm:spPr>
        <a:gradFill rotWithShape="0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4400" b="0" dirty="0" smtClean="0">
              <a:solidFill>
                <a:schemeClr val="accent2">
                  <a:lumMod val="75000"/>
                </a:schemeClr>
              </a:solidFill>
              <a:latin typeface="+mj-lt"/>
            </a:rPr>
            <a:t>Государственные символы России.</a:t>
          </a:r>
          <a:endParaRPr lang="ru-RU" sz="4400" b="0" dirty="0">
            <a:solidFill>
              <a:schemeClr val="accent2">
                <a:lumMod val="75000"/>
              </a:schemeClr>
            </a:solidFill>
            <a:latin typeface="+mj-lt"/>
          </a:endParaRPr>
        </a:p>
      </dgm:t>
    </dgm:pt>
    <dgm:pt modelId="{C5740D91-0541-4D62-915B-EBC2A5B83DAE}" type="parTrans" cxnId="{D9EC86C6-61AE-4439-B6D3-867ACEACE6BF}">
      <dgm:prSet/>
      <dgm:spPr/>
      <dgm:t>
        <a:bodyPr/>
        <a:lstStyle/>
        <a:p>
          <a:endParaRPr lang="ru-RU"/>
        </a:p>
      </dgm:t>
    </dgm:pt>
    <dgm:pt modelId="{2F237D4A-24FF-4371-9ED0-A4E907384D73}" type="sibTrans" cxnId="{D9EC86C6-61AE-4439-B6D3-867ACEACE6BF}">
      <dgm:prSet/>
      <dgm:spPr/>
      <dgm:t>
        <a:bodyPr/>
        <a:lstStyle/>
        <a:p>
          <a:endParaRPr lang="ru-RU"/>
        </a:p>
      </dgm:t>
    </dgm:pt>
    <dgm:pt modelId="{329E0F86-8F1E-41F0-B1F4-7B73D46C850E}">
      <dgm:prSet phldrT="[Текст]"/>
      <dgm:spPr>
        <a:gradFill rotWithShape="0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флаг</a:t>
          </a:r>
          <a:endParaRPr lang="ru-RU" dirty="0">
            <a:solidFill>
              <a:schemeClr val="accent2">
                <a:lumMod val="75000"/>
              </a:schemeClr>
            </a:solidFill>
          </a:endParaRPr>
        </a:p>
      </dgm:t>
    </dgm:pt>
    <dgm:pt modelId="{C17DCDC0-2BFB-4F7C-8524-D07570BB5DEC}" type="parTrans" cxnId="{948020E2-15DE-4872-80E2-50B8E5CAFAD1}">
      <dgm:prSet/>
      <dgm:spPr/>
      <dgm:t>
        <a:bodyPr/>
        <a:lstStyle/>
        <a:p>
          <a:endParaRPr lang="ru-RU" dirty="0"/>
        </a:p>
      </dgm:t>
    </dgm:pt>
    <dgm:pt modelId="{447CA361-6316-41B3-A60A-754FAB531104}" type="sibTrans" cxnId="{948020E2-15DE-4872-80E2-50B8E5CAFAD1}">
      <dgm:prSet/>
      <dgm:spPr/>
      <dgm:t>
        <a:bodyPr/>
        <a:lstStyle/>
        <a:p>
          <a:endParaRPr lang="ru-RU"/>
        </a:p>
      </dgm:t>
    </dgm:pt>
    <dgm:pt modelId="{22AE4971-0E50-4E3C-B0C8-D78166F9ED82}">
      <dgm:prSet phldrT="[Текст]"/>
      <dgm:spPr>
        <a:gradFill rotWithShape="0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герб</a:t>
          </a:r>
          <a:endParaRPr lang="ru-RU" dirty="0">
            <a:solidFill>
              <a:schemeClr val="accent2">
                <a:lumMod val="75000"/>
              </a:schemeClr>
            </a:solidFill>
          </a:endParaRPr>
        </a:p>
      </dgm:t>
    </dgm:pt>
    <dgm:pt modelId="{912F376A-1338-442C-A824-51694010A97A}" type="parTrans" cxnId="{7B861A49-6F90-41DF-85E0-F5FFF422AD9C}">
      <dgm:prSet/>
      <dgm:spPr/>
      <dgm:t>
        <a:bodyPr/>
        <a:lstStyle/>
        <a:p>
          <a:endParaRPr lang="ru-RU" dirty="0"/>
        </a:p>
      </dgm:t>
    </dgm:pt>
    <dgm:pt modelId="{056BA6D3-2E88-4833-B20C-98A95550C74D}" type="sibTrans" cxnId="{7B861A49-6F90-41DF-85E0-F5FFF422AD9C}">
      <dgm:prSet/>
      <dgm:spPr/>
      <dgm:t>
        <a:bodyPr/>
        <a:lstStyle/>
        <a:p>
          <a:endParaRPr lang="ru-RU"/>
        </a:p>
      </dgm:t>
    </dgm:pt>
    <dgm:pt modelId="{A8F3B535-BAE4-4767-AD53-B49EC1216210}">
      <dgm:prSet phldrT="[Текст]"/>
      <dgm:spPr>
        <a:gradFill rotWithShape="0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гимн</a:t>
          </a:r>
          <a:endParaRPr lang="ru-RU" dirty="0">
            <a:solidFill>
              <a:schemeClr val="accent2">
                <a:lumMod val="75000"/>
              </a:schemeClr>
            </a:solidFill>
          </a:endParaRPr>
        </a:p>
      </dgm:t>
    </dgm:pt>
    <dgm:pt modelId="{F66C7288-7BBE-431D-856F-57B8215BC791}" type="parTrans" cxnId="{452A8C2E-D085-4F66-A5E4-32345FE36D88}">
      <dgm:prSet/>
      <dgm:spPr/>
      <dgm:t>
        <a:bodyPr/>
        <a:lstStyle/>
        <a:p>
          <a:endParaRPr lang="ru-RU" dirty="0"/>
        </a:p>
      </dgm:t>
    </dgm:pt>
    <dgm:pt modelId="{92842733-5897-4246-94E2-A0E8CBE03ECE}" type="sibTrans" cxnId="{452A8C2E-D085-4F66-A5E4-32345FE36D88}">
      <dgm:prSet/>
      <dgm:spPr/>
      <dgm:t>
        <a:bodyPr/>
        <a:lstStyle/>
        <a:p>
          <a:endParaRPr lang="ru-RU"/>
        </a:p>
      </dgm:t>
    </dgm:pt>
    <dgm:pt modelId="{979B839B-2893-4BF2-B37E-326A8F09B81A}" type="pres">
      <dgm:prSet presAssocID="{A84865E2-A2F2-466C-8E05-B64A2A64333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4F655DD-1DF3-4F8B-8F56-006B85342FA1}" type="pres">
      <dgm:prSet presAssocID="{25E171DD-8816-4993-97C7-6D1D25B5A392}" presName="hierRoot1" presStyleCnt="0">
        <dgm:presLayoutVars>
          <dgm:hierBranch val="init"/>
        </dgm:presLayoutVars>
      </dgm:prSet>
      <dgm:spPr/>
    </dgm:pt>
    <dgm:pt modelId="{3DDC3090-A842-4B8E-B660-4F6E9863085F}" type="pres">
      <dgm:prSet presAssocID="{25E171DD-8816-4993-97C7-6D1D25B5A392}" presName="rootComposite1" presStyleCnt="0"/>
      <dgm:spPr/>
    </dgm:pt>
    <dgm:pt modelId="{AE83F110-D08A-4471-86B1-39D48780B168}" type="pres">
      <dgm:prSet presAssocID="{25E171DD-8816-4993-97C7-6D1D25B5A392}" presName="rootText1" presStyleLbl="node0" presStyleIdx="0" presStyleCnt="1" custScaleX="313542" custScaleY="125936" custLinFactNeighborX="0" custLinFactNeighborY="-176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525C81-878C-4A43-A7D4-E3A299D4C52A}" type="pres">
      <dgm:prSet presAssocID="{25E171DD-8816-4993-97C7-6D1D25B5A39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F0814D5-7BF0-4096-86BF-1F920BDAD595}" type="pres">
      <dgm:prSet presAssocID="{25E171DD-8816-4993-97C7-6D1D25B5A392}" presName="hierChild2" presStyleCnt="0"/>
      <dgm:spPr/>
    </dgm:pt>
    <dgm:pt modelId="{06FEDE26-38D3-4E5B-A565-6E80B3E5D26C}" type="pres">
      <dgm:prSet presAssocID="{C17DCDC0-2BFB-4F7C-8524-D07570BB5DEC}" presName="Name37" presStyleLbl="parChTrans1D2" presStyleIdx="0" presStyleCnt="3"/>
      <dgm:spPr/>
      <dgm:t>
        <a:bodyPr/>
        <a:lstStyle/>
        <a:p>
          <a:endParaRPr lang="ru-RU"/>
        </a:p>
      </dgm:t>
    </dgm:pt>
    <dgm:pt modelId="{9974F0D0-8A32-497E-BDB5-FD7857946260}" type="pres">
      <dgm:prSet presAssocID="{329E0F86-8F1E-41F0-B1F4-7B73D46C850E}" presName="hierRoot2" presStyleCnt="0">
        <dgm:presLayoutVars>
          <dgm:hierBranch val="init"/>
        </dgm:presLayoutVars>
      </dgm:prSet>
      <dgm:spPr/>
    </dgm:pt>
    <dgm:pt modelId="{12B3D811-6252-418F-BB56-6AC026B41E13}" type="pres">
      <dgm:prSet presAssocID="{329E0F86-8F1E-41F0-B1F4-7B73D46C850E}" presName="rootComposite" presStyleCnt="0"/>
      <dgm:spPr/>
    </dgm:pt>
    <dgm:pt modelId="{86488BBB-0D90-4603-B0C9-54418B5EC99F}" type="pres">
      <dgm:prSet presAssocID="{329E0F86-8F1E-41F0-B1F4-7B73D46C850E}" presName="rootText" presStyleLbl="node2" presStyleIdx="0" presStyleCnt="3" custLinFactNeighborX="5505" custLinFactNeighborY="-139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D5FF19-95E4-404B-96D3-785FE6AB4B67}" type="pres">
      <dgm:prSet presAssocID="{329E0F86-8F1E-41F0-B1F4-7B73D46C850E}" presName="rootConnector" presStyleLbl="node2" presStyleIdx="0" presStyleCnt="3"/>
      <dgm:spPr/>
      <dgm:t>
        <a:bodyPr/>
        <a:lstStyle/>
        <a:p>
          <a:endParaRPr lang="ru-RU"/>
        </a:p>
      </dgm:t>
    </dgm:pt>
    <dgm:pt modelId="{AF4109EF-D732-4594-914B-477FC8CF2E0D}" type="pres">
      <dgm:prSet presAssocID="{329E0F86-8F1E-41F0-B1F4-7B73D46C850E}" presName="hierChild4" presStyleCnt="0"/>
      <dgm:spPr/>
    </dgm:pt>
    <dgm:pt modelId="{F634B14F-9F06-45A6-A961-D5FC10D63D3C}" type="pres">
      <dgm:prSet presAssocID="{329E0F86-8F1E-41F0-B1F4-7B73D46C850E}" presName="hierChild5" presStyleCnt="0"/>
      <dgm:spPr/>
    </dgm:pt>
    <dgm:pt modelId="{241D6351-ABA2-4108-95A9-DDF8132B1FFA}" type="pres">
      <dgm:prSet presAssocID="{912F376A-1338-442C-A824-51694010A97A}" presName="Name37" presStyleLbl="parChTrans1D2" presStyleIdx="1" presStyleCnt="3"/>
      <dgm:spPr/>
      <dgm:t>
        <a:bodyPr/>
        <a:lstStyle/>
        <a:p>
          <a:endParaRPr lang="ru-RU"/>
        </a:p>
      </dgm:t>
    </dgm:pt>
    <dgm:pt modelId="{601F8E19-EF3C-432A-8327-80F6828476DE}" type="pres">
      <dgm:prSet presAssocID="{22AE4971-0E50-4E3C-B0C8-D78166F9ED82}" presName="hierRoot2" presStyleCnt="0">
        <dgm:presLayoutVars>
          <dgm:hierBranch val="init"/>
        </dgm:presLayoutVars>
      </dgm:prSet>
      <dgm:spPr/>
    </dgm:pt>
    <dgm:pt modelId="{6C1AEDF7-0AB7-437E-AE25-21A2A6AC59CC}" type="pres">
      <dgm:prSet presAssocID="{22AE4971-0E50-4E3C-B0C8-D78166F9ED82}" presName="rootComposite" presStyleCnt="0"/>
      <dgm:spPr/>
    </dgm:pt>
    <dgm:pt modelId="{CAA04A79-C04B-4097-9E45-E46E64635614}" type="pres">
      <dgm:prSet presAssocID="{22AE4971-0E50-4E3C-B0C8-D78166F9ED82}" presName="rootText" presStyleLbl="node2" presStyleIdx="1" presStyleCnt="3" custLinFactNeighborX="4346" custLinFactNeighborY="-139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4F1A08-9B4A-4653-9685-112933AE66E1}" type="pres">
      <dgm:prSet presAssocID="{22AE4971-0E50-4E3C-B0C8-D78166F9ED82}" presName="rootConnector" presStyleLbl="node2" presStyleIdx="1" presStyleCnt="3"/>
      <dgm:spPr/>
      <dgm:t>
        <a:bodyPr/>
        <a:lstStyle/>
        <a:p>
          <a:endParaRPr lang="ru-RU"/>
        </a:p>
      </dgm:t>
    </dgm:pt>
    <dgm:pt modelId="{AA4D0A10-955A-42E4-9CC9-145AB7B746CD}" type="pres">
      <dgm:prSet presAssocID="{22AE4971-0E50-4E3C-B0C8-D78166F9ED82}" presName="hierChild4" presStyleCnt="0"/>
      <dgm:spPr/>
    </dgm:pt>
    <dgm:pt modelId="{8162773E-23F6-463D-8C42-AAFF1B237D13}" type="pres">
      <dgm:prSet presAssocID="{22AE4971-0E50-4E3C-B0C8-D78166F9ED82}" presName="hierChild5" presStyleCnt="0"/>
      <dgm:spPr/>
    </dgm:pt>
    <dgm:pt modelId="{0825CEDA-6517-4AE9-B588-78978345F106}" type="pres">
      <dgm:prSet presAssocID="{F66C7288-7BBE-431D-856F-57B8215BC791}" presName="Name37" presStyleLbl="parChTrans1D2" presStyleIdx="2" presStyleCnt="3"/>
      <dgm:spPr/>
      <dgm:t>
        <a:bodyPr/>
        <a:lstStyle/>
        <a:p>
          <a:endParaRPr lang="ru-RU"/>
        </a:p>
      </dgm:t>
    </dgm:pt>
    <dgm:pt modelId="{B13950E5-0A0C-412A-B849-94356E16C5F9}" type="pres">
      <dgm:prSet presAssocID="{A8F3B535-BAE4-4767-AD53-B49EC1216210}" presName="hierRoot2" presStyleCnt="0">
        <dgm:presLayoutVars>
          <dgm:hierBranch val="init"/>
        </dgm:presLayoutVars>
      </dgm:prSet>
      <dgm:spPr/>
    </dgm:pt>
    <dgm:pt modelId="{9E2CBC6B-6AD6-4335-A64C-9FC169A3EFF4}" type="pres">
      <dgm:prSet presAssocID="{A8F3B535-BAE4-4767-AD53-B49EC1216210}" presName="rootComposite" presStyleCnt="0"/>
      <dgm:spPr/>
    </dgm:pt>
    <dgm:pt modelId="{C13E59C8-AE21-4D14-BBCE-B4C393B70DAC}" type="pres">
      <dgm:prSet presAssocID="{A8F3B535-BAE4-4767-AD53-B49EC1216210}" presName="rootText" presStyleLbl="node2" presStyleIdx="2" presStyleCnt="3" custLinFactNeighborX="-2519" custLinFactNeighborY="-139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181E78-D23D-4A3A-995B-DD09E79F7BA8}" type="pres">
      <dgm:prSet presAssocID="{A8F3B535-BAE4-4767-AD53-B49EC1216210}" presName="rootConnector" presStyleLbl="node2" presStyleIdx="2" presStyleCnt="3"/>
      <dgm:spPr/>
      <dgm:t>
        <a:bodyPr/>
        <a:lstStyle/>
        <a:p>
          <a:endParaRPr lang="ru-RU"/>
        </a:p>
      </dgm:t>
    </dgm:pt>
    <dgm:pt modelId="{522EC235-4DBF-4746-BC32-A005202554A1}" type="pres">
      <dgm:prSet presAssocID="{A8F3B535-BAE4-4767-AD53-B49EC1216210}" presName="hierChild4" presStyleCnt="0"/>
      <dgm:spPr/>
    </dgm:pt>
    <dgm:pt modelId="{AF738D4C-6BF5-45BC-987B-E1B4ACBB7A78}" type="pres">
      <dgm:prSet presAssocID="{A8F3B535-BAE4-4767-AD53-B49EC1216210}" presName="hierChild5" presStyleCnt="0"/>
      <dgm:spPr/>
    </dgm:pt>
    <dgm:pt modelId="{DAFAEB93-FDCE-4F6D-BC10-6E062B22D198}" type="pres">
      <dgm:prSet presAssocID="{25E171DD-8816-4993-97C7-6D1D25B5A392}" presName="hierChild3" presStyleCnt="0"/>
      <dgm:spPr/>
    </dgm:pt>
  </dgm:ptLst>
  <dgm:cxnLst>
    <dgm:cxn modelId="{4296BBD2-AB1D-4C2E-9783-33DF3CAFB8CF}" type="presOf" srcId="{A84865E2-A2F2-466C-8E05-B64A2A64333A}" destId="{979B839B-2893-4BF2-B37E-326A8F09B81A}" srcOrd="0" destOrd="0" presId="urn:microsoft.com/office/officeart/2005/8/layout/orgChart1"/>
    <dgm:cxn modelId="{BB5B4358-826B-4A21-A3FA-14DD5AF53854}" type="presOf" srcId="{22AE4971-0E50-4E3C-B0C8-D78166F9ED82}" destId="{CAA04A79-C04B-4097-9E45-E46E64635614}" srcOrd="0" destOrd="0" presId="urn:microsoft.com/office/officeart/2005/8/layout/orgChart1"/>
    <dgm:cxn modelId="{06452931-B890-4C61-92C0-A7EEF66CF851}" type="presOf" srcId="{C17DCDC0-2BFB-4F7C-8524-D07570BB5DEC}" destId="{06FEDE26-38D3-4E5B-A565-6E80B3E5D26C}" srcOrd="0" destOrd="0" presId="urn:microsoft.com/office/officeart/2005/8/layout/orgChart1"/>
    <dgm:cxn modelId="{968C1B6B-E50F-4F8E-9FA2-830D603DBF0D}" type="presOf" srcId="{329E0F86-8F1E-41F0-B1F4-7B73D46C850E}" destId="{86488BBB-0D90-4603-B0C9-54418B5EC99F}" srcOrd="0" destOrd="0" presId="urn:microsoft.com/office/officeart/2005/8/layout/orgChart1"/>
    <dgm:cxn modelId="{5995D18E-B7B1-4458-B169-CFCC7A6F79B3}" type="presOf" srcId="{22AE4971-0E50-4E3C-B0C8-D78166F9ED82}" destId="{784F1A08-9B4A-4653-9685-112933AE66E1}" srcOrd="1" destOrd="0" presId="urn:microsoft.com/office/officeart/2005/8/layout/orgChart1"/>
    <dgm:cxn modelId="{5B2C9ADE-BEFC-45C8-A0BD-09C13FC26458}" type="presOf" srcId="{A8F3B535-BAE4-4767-AD53-B49EC1216210}" destId="{C13E59C8-AE21-4D14-BBCE-B4C393B70DAC}" srcOrd="0" destOrd="0" presId="urn:microsoft.com/office/officeart/2005/8/layout/orgChart1"/>
    <dgm:cxn modelId="{948020E2-15DE-4872-80E2-50B8E5CAFAD1}" srcId="{25E171DD-8816-4993-97C7-6D1D25B5A392}" destId="{329E0F86-8F1E-41F0-B1F4-7B73D46C850E}" srcOrd="0" destOrd="0" parTransId="{C17DCDC0-2BFB-4F7C-8524-D07570BB5DEC}" sibTransId="{447CA361-6316-41B3-A60A-754FAB531104}"/>
    <dgm:cxn modelId="{381B49CB-182D-48B0-813B-1DB5CF81C1C9}" type="presOf" srcId="{A8F3B535-BAE4-4767-AD53-B49EC1216210}" destId="{65181E78-D23D-4A3A-995B-DD09E79F7BA8}" srcOrd="1" destOrd="0" presId="urn:microsoft.com/office/officeart/2005/8/layout/orgChart1"/>
    <dgm:cxn modelId="{7B861A49-6F90-41DF-85E0-F5FFF422AD9C}" srcId="{25E171DD-8816-4993-97C7-6D1D25B5A392}" destId="{22AE4971-0E50-4E3C-B0C8-D78166F9ED82}" srcOrd="1" destOrd="0" parTransId="{912F376A-1338-442C-A824-51694010A97A}" sibTransId="{056BA6D3-2E88-4833-B20C-98A95550C74D}"/>
    <dgm:cxn modelId="{D9EC86C6-61AE-4439-B6D3-867ACEACE6BF}" srcId="{A84865E2-A2F2-466C-8E05-B64A2A64333A}" destId="{25E171DD-8816-4993-97C7-6D1D25B5A392}" srcOrd="0" destOrd="0" parTransId="{C5740D91-0541-4D62-915B-EBC2A5B83DAE}" sibTransId="{2F237D4A-24FF-4371-9ED0-A4E907384D73}"/>
    <dgm:cxn modelId="{171C9651-CCE9-4FBE-A52B-2DFB67B4AC33}" type="presOf" srcId="{25E171DD-8816-4993-97C7-6D1D25B5A392}" destId="{AE83F110-D08A-4471-86B1-39D48780B168}" srcOrd="0" destOrd="0" presId="urn:microsoft.com/office/officeart/2005/8/layout/orgChart1"/>
    <dgm:cxn modelId="{DD7713C7-4FDD-4220-B34F-FE909BFCD94E}" type="presOf" srcId="{329E0F86-8F1E-41F0-B1F4-7B73D46C850E}" destId="{EED5FF19-95E4-404B-96D3-785FE6AB4B67}" srcOrd="1" destOrd="0" presId="urn:microsoft.com/office/officeart/2005/8/layout/orgChart1"/>
    <dgm:cxn modelId="{390AF2F0-0EBA-4C25-B46F-9E3D762F1B05}" type="presOf" srcId="{F66C7288-7BBE-431D-856F-57B8215BC791}" destId="{0825CEDA-6517-4AE9-B588-78978345F106}" srcOrd="0" destOrd="0" presId="urn:microsoft.com/office/officeart/2005/8/layout/orgChart1"/>
    <dgm:cxn modelId="{2A8208E1-EC1C-4CDE-9EBC-60799F898395}" type="presOf" srcId="{25E171DD-8816-4993-97C7-6D1D25B5A392}" destId="{0F525C81-878C-4A43-A7D4-E3A299D4C52A}" srcOrd="1" destOrd="0" presId="urn:microsoft.com/office/officeart/2005/8/layout/orgChart1"/>
    <dgm:cxn modelId="{452A8C2E-D085-4F66-A5E4-32345FE36D88}" srcId="{25E171DD-8816-4993-97C7-6D1D25B5A392}" destId="{A8F3B535-BAE4-4767-AD53-B49EC1216210}" srcOrd="2" destOrd="0" parTransId="{F66C7288-7BBE-431D-856F-57B8215BC791}" sibTransId="{92842733-5897-4246-94E2-A0E8CBE03ECE}"/>
    <dgm:cxn modelId="{B4143773-6C0C-4723-AB11-9B4B91BB90D1}" type="presOf" srcId="{912F376A-1338-442C-A824-51694010A97A}" destId="{241D6351-ABA2-4108-95A9-DDF8132B1FFA}" srcOrd="0" destOrd="0" presId="urn:microsoft.com/office/officeart/2005/8/layout/orgChart1"/>
    <dgm:cxn modelId="{82EC2C23-6C22-4E3C-B817-2BDAB76C0F3C}" type="presParOf" srcId="{979B839B-2893-4BF2-B37E-326A8F09B81A}" destId="{A4F655DD-1DF3-4F8B-8F56-006B85342FA1}" srcOrd="0" destOrd="0" presId="urn:microsoft.com/office/officeart/2005/8/layout/orgChart1"/>
    <dgm:cxn modelId="{620C51C8-F563-4208-A81C-6C35CECA0DE9}" type="presParOf" srcId="{A4F655DD-1DF3-4F8B-8F56-006B85342FA1}" destId="{3DDC3090-A842-4B8E-B660-4F6E9863085F}" srcOrd="0" destOrd="0" presId="urn:microsoft.com/office/officeart/2005/8/layout/orgChart1"/>
    <dgm:cxn modelId="{B072D230-6E1D-40B2-A52D-8AB29E252CF1}" type="presParOf" srcId="{3DDC3090-A842-4B8E-B660-4F6E9863085F}" destId="{AE83F110-D08A-4471-86B1-39D48780B168}" srcOrd="0" destOrd="0" presId="urn:microsoft.com/office/officeart/2005/8/layout/orgChart1"/>
    <dgm:cxn modelId="{AE3B888D-8E3B-4270-978E-940CB5AFD2E4}" type="presParOf" srcId="{3DDC3090-A842-4B8E-B660-4F6E9863085F}" destId="{0F525C81-878C-4A43-A7D4-E3A299D4C52A}" srcOrd="1" destOrd="0" presId="urn:microsoft.com/office/officeart/2005/8/layout/orgChart1"/>
    <dgm:cxn modelId="{83740F1E-22B8-429D-B03E-7D148CE8712A}" type="presParOf" srcId="{A4F655DD-1DF3-4F8B-8F56-006B85342FA1}" destId="{8F0814D5-7BF0-4096-86BF-1F920BDAD595}" srcOrd="1" destOrd="0" presId="urn:microsoft.com/office/officeart/2005/8/layout/orgChart1"/>
    <dgm:cxn modelId="{308817B1-2E5D-4728-AAB9-9E8FA01D1E9B}" type="presParOf" srcId="{8F0814D5-7BF0-4096-86BF-1F920BDAD595}" destId="{06FEDE26-38D3-4E5B-A565-6E80B3E5D26C}" srcOrd="0" destOrd="0" presId="urn:microsoft.com/office/officeart/2005/8/layout/orgChart1"/>
    <dgm:cxn modelId="{BF6B873E-4A19-4504-A3AA-C3BF9553F6EF}" type="presParOf" srcId="{8F0814D5-7BF0-4096-86BF-1F920BDAD595}" destId="{9974F0D0-8A32-497E-BDB5-FD7857946260}" srcOrd="1" destOrd="0" presId="urn:microsoft.com/office/officeart/2005/8/layout/orgChart1"/>
    <dgm:cxn modelId="{A7204618-3805-4B99-A836-4C8A9E9CAE02}" type="presParOf" srcId="{9974F0D0-8A32-497E-BDB5-FD7857946260}" destId="{12B3D811-6252-418F-BB56-6AC026B41E13}" srcOrd="0" destOrd="0" presId="urn:microsoft.com/office/officeart/2005/8/layout/orgChart1"/>
    <dgm:cxn modelId="{85447306-3489-47CB-8C52-0CDE8AD587C0}" type="presParOf" srcId="{12B3D811-6252-418F-BB56-6AC026B41E13}" destId="{86488BBB-0D90-4603-B0C9-54418B5EC99F}" srcOrd="0" destOrd="0" presId="urn:microsoft.com/office/officeart/2005/8/layout/orgChart1"/>
    <dgm:cxn modelId="{00ED1560-9B10-4FB0-88CF-C8EA822D7DDF}" type="presParOf" srcId="{12B3D811-6252-418F-BB56-6AC026B41E13}" destId="{EED5FF19-95E4-404B-96D3-785FE6AB4B67}" srcOrd="1" destOrd="0" presId="urn:microsoft.com/office/officeart/2005/8/layout/orgChart1"/>
    <dgm:cxn modelId="{EEBF9D9A-E393-4276-8B90-7813301543A7}" type="presParOf" srcId="{9974F0D0-8A32-497E-BDB5-FD7857946260}" destId="{AF4109EF-D732-4594-914B-477FC8CF2E0D}" srcOrd="1" destOrd="0" presId="urn:microsoft.com/office/officeart/2005/8/layout/orgChart1"/>
    <dgm:cxn modelId="{071AA2B8-EFD7-4101-B2E8-822F0E35B218}" type="presParOf" srcId="{9974F0D0-8A32-497E-BDB5-FD7857946260}" destId="{F634B14F-9F06-45A6-A961-D5FC10D63D3C}" srcOrd="2" destOrd="0" presId="urn:microsoft.com/office/officeart/2005/8/layout/orgChart1"/>
    <dgm:cxn modelId="{DFB3E87B-7E93-4F55-BC01-51C1D5E376C8}" type="presParOf" srcId="{8F0814D5-7BF0-4096-86BF-1F920BDAD595}" destId="{241D6351-ABA2-4108-95A9-DDF8132B1FFA}" srcOrd="2" destOrd="0" presId="urn:microsoft.com/office/officeart/2005/8/layout/orgChart1"/>
    <dgm:cxn modelId="{4154A510-A7FE-4B26-8539-3781E5489247}" type="presParOf" srcId="{8F0814D5-7BF0-4096-86BF-1F920BDAD595}" destId="{601F8E19-EF3C-432A-8327-80F6828476DE}" srcOrd="3" destOrd="0" presId="urn:microsoft.com/office/officeart/2005/8/layout/orgChart1"/>
    <dgm:cxn modelId="{E7274D21-6841-4EB8-AE22-AF3B3A3E64DB}" type="presParOf" srcId="{601F8E19-EF3C-432A-8327-80F6828476DE}" destId="{6C1AEDF7-0AB7-437E-AE25-21A2A6AC59CC}" srcOrd="0" destOrd="0" presId="urn:microsoft.com/office/officeart/2005/8/layout/orgChart1"/>
    <dgm:cxn modelId="{CCA4AA90-B28D-46FF-82D9-70A5C3166BF6}" type="presParOf" srcId="{6C1AEDF7-0AB7-437E-AE25-21A2A6AC59CC}" destId="{CAA04A79-C04B-4097-9E45-E46E64635614}" srcOrd="0" destOrd="0" presId="urn:microsoft.com/office/officeart/2005/8/layout/orgChart1"/>
    <dgm:cxn modelId="{2733AEBF-A7A9-40A8-89CB-22AF1120F147}" type="presParOf" srcId="{6C1AEDF7-0AB7-437E-AE25-21A2A6AC59CC}" destId="{784F1A08-9B4A-4653-9685-112933AE66E1}" srcOrd="1" destOrd="0" presId="urn:microsoft.com/office/officeart/2005/8/layout/orgChart1"/>
    <dgm:cxn modelId="{B31E64E1-B2BE-4457-8294-E0BA34501985}" type="presParOf" srcId="{601F8E19-EF3C-432A-8327-80F6828476DE}" destId="{AA4D0A10-955A-42E4-9CC9-145AB7B746CD}" srcOrd="1" destOrd="0" presId="urn:microsoft.com/office/officeart/2005/8/layout/orgChart1"/>
    <dgm:cxn modelId="{15AC2B00-235F-4D2F-8E33-75DD964D6048}" type="presParOf" srcId="{601F8E19-EF3C-432A-8327-80F6828476DE}" destId="{8162773E-23F6-463D-8C42-AAFF1B237D13}" srcOrd="2" destOrd="0" presId="urn:microsoft.com/office/officeart/2005/8/layout/orgChart1"/>
    <dgm:cxn modelId="{2FEAC5B5-324A-46CD-8DEF-75B91D6F0654}" type="presParOf" srcId="{8F0814D5-7BF0-4096-86BF-1F920BDAD595}" destId="{0825CEDA-6517-4AE9-B588-78978345F106}" srcOrd="4" destOrd="0" presId="urn:microsoft.com/office/officeart/2005/8/layout/orgChart1"/>
    <dgm:cxn modelId="{BE620B45-E5E6-4893-95D5-04AD72ED6E09}" type="presParOf" srcId="{8F0814D5-7BF0-4096-86BF-1F920BDAD595}" destId="{B13950E5-0A0C-412A-B849-94356E16C5F9}" srcOrd="5" destOrd="0" presId="urn:microsoft.com/office/officeart/2005/8/layout/orgChart1"/>
    <dgm:cxn modelId="{EEDA58C3-FF1A-4545-B574-0D5B8854C21A}" type="presParOf" srcId="{B13950E5-0A0C-412A-B849-94356E16C5F9}" destId="{9E2CBC6B-6AD6-4335-A64C-9FC169A3EFF4}" srcOrd="0" destOrd="0" presId="urn:microsoft.com/office/officeart/2005/8/layout/orgChart1"/>
    <dgm:cxn modelId="{5EE7C1D8-49AB-4A39-BCD3-3C0FC16C9C2E}" type="presParOf" srcId="{9E2CBC6B-6AD6-4335-A64C-9FC169A3EFF4}" destId="{C13E59C8-AE21-4D14-BBCE-B4C393B70DAC}" srcOrd="0" destOrd="0" presId="urn:microsoft.com/office/officeart/2005/8/layout/orgChart1"/>
    <dgm:cxn modelId="{C82B7FEA-179F-45E7-B459-F2997CCEF7DA}" type="presParOf" srcId="{9E2CBC6B-6AD6-4335-A64C-9FC169A3EFF4}" destId="{65181E78-D23D-4A3A-995B-DD09E79F7BA8}" srcOrd="1" destOrd="0" presId="urn:microsoft.com/office/officeart/2005/8/layout/orgChart1"/>
    <dgm:cxn modelId="{D5072D8C-52ED-464D-85F2-6CB36B3FCA4E}" type="presParOf" srcId="{B13950E5-0A0C-412A-B849-94356E16C5F9}" destId="{522EC235-4DBF-4746-BC32-A005202554A1}" srcOrd="1" destOrd="0" presId="urn:microsoft.com/office/officeart/2005/8/layout/orgChart1"/>
    <dgm:cxn modelId="{63172AC8-0187-4579-A372-F9B5CB5A3F7C}" type="presParOf" srcId="{B13950E5-0A0C-412A-B849-94356E16C5F9}" destId="{AF738D4C-6BF5-45BC-987B-E1B4ACBB7A78}" srcOrd="2" destOrd="0" presId="urn:microsoft.com/office/officeart/2005/8/layout/orgChart1"/>
    <dgm:cxn modelId="{7468AB03-2F56-4119-B4AD-2590430450F5}" type="presParOf" srcId="{A4F655DD-1DF3-4F8B-8F56-006B85342FA1}" destId="{DAFAEB93-FDCE-4F6D-BC10-6E062B22D198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25CEDA-6517-4AE9-B588-78978345F106}">
      <dsp:nvSpPr>
        <dsp:cNvPr id="0" name=""/>
        <dsp:cNvSpPr/>
      </dsp:nvSpPr>
      <dsp:spPr>
        <a:xfrm>
          <a:off x="4286279" y="1576494"/>
          <a:ext cx="2966342" cy="352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454"/>
              </a:lnTo>
              <a:lnTo>
                <a:pt x="2966342" y="89454"/>
              </a:lnTo>
              <a:lnTo>
                <a:pt x="2966342" y="352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1D6351-ABA2-4108-95A9-DDF8132B1FFA}">
      <dsp:nvSpPr>
        <dsp:cNvPr id="0" name=""/>
        <dsp:cNvSpPr/>
      </dsp:nvSpPr>
      <dsp:spPr>
        <a:xfrm>
          <a:off x="4286279" y="1576494"/>
          <a:ext cx="108808" cy="352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454"/>
              </a:lnTo>
              <a:lnTo>
                <a:pt x="108808" y="89454"/>
              </a:lnTo>
              <a:lnTo>
                <a:pt x="108808" y="352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FEDE26-38D3-4E5B-A565-6E80B3E5D26C}">
      <dsp:nvSpPr>
        <dsp:cNvPr id="0" name=""/>
        <dsp:cNvSpPr/>
      </dsp:nvSpPr>
      <dsp:spPr>
        <a:xfrm>
          <a:off x="1394696" y="1576494"/>
          <a:ext cx="2891583" cy="352337"/>
        </a:xfrm>
        <a:custGeom>
          <a:avLst/>
          <a:gdLst/>
          <a:ahLst/>
          <a:cxnLst/>
          <a:rect l="0" t="0" r="0" b="0"/>
          <a:pathLst>
            <a:path>
              <a:moveTo>
                <a:pt x="2891583" y="0"/>
              </a:moveTo>
              <a:lnTo>
                <a:pt x="2891583" y="89454"/>
              </a:lnTo>
              <a:lnTo>
                <a:pt x="0" y="89454"/>
              </a:lnTo>
              <a:lnTo>
                <a:pt x="0" y="352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83F110-D08A-4471-86B1-39D48780B168}">
      <dsp:nvSpPr>
        <dsp:cNvPr id="0" name=""/>
        <dsp:cNvSpPr/>
      </dsp:nvSpPr>
      <dsp:spPr>
        <a:xfrm>
          <a:off x="361292" y="0"/>
          <a:ext cx="7849974" cy="1576494"/>
        </a:xfrm>
        <a:prstGeom prst="rect">
          <a:avLst/>
        </a:prstGeom>
        <a:gradFill rotWithShape="0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0" kern="1200" dirty="0" smtClean="0">
              <a:solidFill>
                <a:schemeClr val="accent2">
                  <a:lumMod val="75000"/>
                </a:schemeClr>
              </a:solidFill>
              <a:latin typeface="+mj-lt"/>
            </a:rPr>
            <a:t>Государственные символы России.</a:t>
          </a:r>
          <a:endParaRPr lang="ru-RU" sz="4400" b="0" kern="1200" dirty="0">
            <a:solidFill>
              <a:schemeClr val="accent2">
                <a:lumMod val="75000"/>
              </a:schemeClr>
            </a:solidFill>
            <a:latin typeface="+mj-lt"/>
          </a:endParaRPr>
        </a:p>
      </dsp:txBody>
      <dsp:txXfrm>
        <a:off x="361292" y="0"/>
        <a:ext cx="7849974" cy="1576494"/>
      </dsp:txXfrm>
    </dsp:sp>
    <dsp:sp modelId="{86488BBB-0D90-4603-B0C9-54418B5EC99F}">
      <dsp:nvSpPr>
        <dsp:cNvPr id="0" name=""/>
        <dsp:cNvSpPr/>
      </dsp:nvSpPr>
      <dsp:spPr>
        <a:xfrm>
          <a:off x="142874" y="1928831"/>
          <a:ext cx="2503643" cy="1251821"/>
        </a:xfrm>
        <a:prstGeom prst="rect">
          <a:avLst/>
        </a:prstGeom>
        <a:gradFill rotWithShape="0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>
              <a:solidFill>
                <a:schemeClr val="accent2">
                  <a:lumMod val="75000"/>
                </a:schemeClr>
              </a:solidFill>
            </a:rPr>
            <a:t>флаг</a:t>
          </a:r>
          <a:endParaRPr lang="ru-RU" sz="65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142874" y="1928831"/>
        <a:ext cx="2503643" cy="1251821"/>
      </dsp:txXfrm>
    </dsp:sp>
    <dsp:sp modelId="{CAA04A79-C04B-4097-9E45-E46E64635614}">
      <dsp:nvSpPr>
        <dsp:cNvPr id="0" name=""/>
        <dsp:cNvSpPr/>
      </dsp:nvSpPr>
      <dsp:spPr>
        <a:xfrm>
          <a:off x="3143266" y="1928831"/>
          <a:ext cx="2503643" cy="1251821"/>
        </a:xfrm>
        <a:prstGeom prst="rect">
          <a:avLst/>
        </a:prstGeom>
        <a:gradFill rotWithShape="0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>
              <a:solidFill>
                <a:schemeClr val="accent2">
                  <a:lumMod val="75000"/>
                </a:schemeClr>
              </a:solidFill>
            </a:rPr>
            <a:t>герб</a:t>
          </a:r>
          <a:endParaRPr lang="ru-RU" sz="65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143266" y="1928831"/>
        <a:ext cx="2503643" cy="1251821"/>
      </dsp:txXfrm>
    </dsp:sp>
    <dsp:sp modelId="{C13E59C8-AE21-4D14-BBCE-B4C393B70DAC}">
      <dsp:nvSpPr>
        <dsp:cNvPr id="0" name=""/>
        <dsp:cNvSpPr/>
      </dsp:nvSpPr>
      <dsp:spPr>
        <a:xfrm>
          <a:off x="6000800" y="1928831"/>
          <a:ext cx="2503643" cy="1251821"/>
        </a:xfrm>
        <a:prstGeom prst="rect">
          <a:avLst/>
        </a:prstGeom>
        <a:gradFill rotWithShape="0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>
              <a:solidFill>
                <a:schemeClr val="accent2">
                  <a:lumMod val="75000"/>
                </a:schemeClr>
              </a:solidFill>
            </a:rPr>
            <a:t>гимн</a:t>
          </a:r>
          <a:endParaRPr lang="ru-RU" sz="65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6000800" y="1928831"/>
        <a:ext cx="2503643" cy="1251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EDAF0-E0FB-4A93-83E7-CDDED1403285}" type="datetimeFigureOut">
              <a:rPr lang="ru-RU" smtClean="0"/>
              <a:pPr/>
              <a:t>31.05.2012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37A7A-0ACA-40C5-B0B2-0A90940B97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479EA-BC41-46DA-98D0-C6B2AABE5C47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1AFB-228D-476C-947A-A362C4F1F674}" type="datetimeFigureOut">
              <a:rPr lang="ru-RU" smtClean="0"/>
              <a:pPr/>
              <a:t>31.05.2012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8632-2137-4BAF-8CB7-56571EEE62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1AFB-228D-476C-947A-A362C4F1F674}" type="datetimeFigureOut">
              <a:rPr lang="ru-RU" smtClean="0"/>
              <a:pPr/>
              <a:t>31.05.2012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8632-2137-4BAF-8CB7-56571EEE62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1AFB-228D-476C-947A-A362C4F1F674}" type="datetimeFigureOut">
              <a:rPr lang="ru-RU" smtClean="0"/>
              <a:pPr/>
              <a:t>31.05.2012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8632-2137-4BAF-8CB7-56571EEE62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1AFB-228D-476C-947A-A362C4F1F674}" type="datetimeFigureOut">
              <a:rPr lang="ru-RU" smtClean="0"/>
              <a:pPr/>
              <a:t>31.05.2012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8632-2137-4BAF-8CB7-56571EEE62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1AFB-228D-476C-947A-A362C4F1F674}" type="datetimeFigureOut">
              <a:rPr lang="ru-RU" smtClean="0"/>
              <a:pPr/>
              <a:t>31.05.2012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8632-2137-4BAF-8CB7-56571EEE62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1AFB-228D-476C-947A-A362C4F1F674}" type="datetimeFigureOut">
              <a:rPr lang="ru-RU" smtClean="0"/>
              <a:pPr/>
              <a:t>31.05.2012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8632-2137-4BAF-8CB7-56571EEE62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1AFB-228D-476C-947A-A362C4F1F674}" type="datetimeFigureOut">
              <a:rPr lang="ru-RU" smtClean="0"/>
              <a:pPr/>
              <a:t>31.05.2012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8632-2137-4BAF-8CB7-56571EEE62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1AFB-228D-476C-947A-A362C4F1F674}" type="datetimeFigureOut">
              <a:rPr lang="ru-RU" smtClean="0"/>
              <a:pPr/>
              <a:t>31.05.2012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8632-2137-4BAF-8CB7-56571EEE62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1AFB-228D-476C-947A-A362C4F1F674}" type="datetimeFigureOut">
              <a:rPr lang="ru-RU" smtClean="0"/>
              <a:pPr/>
              <a:t>31.05.2012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8632-2137-4BAF-8CB7-56571EEE62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1AFB-228D-476C-947A-A362C4F1F674}" type="datetimeFigureOut">
              <a:rPr lang="ru-RU" smtClean="0"/>
              <a:pPr/>
              <a:t>31.05.2012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8632-2137-4BAF-8CB7-56571EEE62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1AFB-228D-476C-947A-A362C4F1F674}" type="datetimeFigureOut">
              <a:rPr lang="ru-RU" smtClean="0"/>
              <a:pPr/>
              <a:t>31.05.2012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8632-2137-4BAF-8CB7-56571EEE62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61AFB-228D-476C-947A-A362C4F1F674}" type="datetimeFigureOut">
              <a:rPr lang="ru-RU" smtClean="0"/>
              <a:pPr/>
              <a:t>31.05.2012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68632-2137-4BAF-8CB7-56571EEE62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ru.wikipedia.org/wiki/%D0%A4%D0%B0%D0%B9%D0%BB:Flag_of_Russia_1668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Naval_Ensign_of_Russia.svg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hyperlink" Target="http://upload.wikimedia.org/wikipedia/ru/d/d2/%D0%97%D0%BD%D0%B0%D0%BC%D1%8F_%D0%9F%D0%BE%D0%B1%D0%B5%D0%B4%D1%8B.jp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64304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МКОУ «Леженская ОШ» Тимского района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1214422"/>
            <a:ext cx="6400800" cy="5429288"/>
          </a:xfrm>
        </p:spPr>
        <p:txBody>
          <a:bodyPr>
            <a:normAutofit/>
          </a:bodyPr>
          <a:lstStyle/>
          <a:p>
            <a:endParaRPr lang="ru-RU" sz="3600" b="1" i="1" dirty="0" smtClean="0">
              <a:solidFill>
                <a:schemeClr val="tx1"/>
              </a:solidFill>
            </a:endParaRPr>
          </a:p>
          <a:p>
            <a:r>
              <a:rPr lang="ru-RU" sz="3600" b="1" i="1" dirty="0" smtClean="0">
                <a:solidFill>
                  <a:schemeClr val="tx1"/>
                </a:solidFill>
              </a:rPr>
              <a:t>Символика государства Российского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Викторина</a:t>
            </a:r>
          </a:p>
          <a:p>
            <a:r>
              <a:rPr lang="ru-RU" sz="3600" b="1" i="1" dirty="0" smtClean="0">
                <a:solidFill>
                  <a:schemeClr val="tx1"/>
                </a:solidFill>
              </a:rPr>
              <a:t>Российский флаг</a:t>
            </a:r>
          </a:p>
          <a:p>
            <a:endParaRPr lang="ru-RU" sz="3600" b="1" i="1" dirty="0">
              <a:solidFill>
                <a:schemeClr val="tx1"/>
              </a:solidFill>
            </a:endParaRPr>
          </a:p>
          <a:p>
            <a:endParaRPr lang="ru-RU" sz="3600" b="1" i="1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Леженьки 2012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600" smtClean="0"/>
              <a:t>Найдите Государственный (гербовый) флаг империи 1858 г.</a:t>
            </a:r>
          </a:p>
        </p:txBody>
      </p:sp>
      <p:pic>
        <p:nvPicPr>
          <p:cNvPr id="5123" name="Рисунок 4"/>
          <p:cNvPicPr>
            <a:picLocks noChangeAspect="1"/>
          </p:cNvPicPr>
          <p:nvPr/>
        </p:nvPicPr>
        <p:blipFill>
          <a:blip r:embed="rId2" cstate="print"/>
          <a:srcRect t="1747"/>
          <a:stretch>
            <a:fillRect/>
          </a:stretch>
        </p:blipFill>
        <p:spPr bwMode="auto">
          <a:xfrm>
            <a:off x="5643563" y="1500188"/>
            <a:ext cx="2500312" cy="243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Рисунок 1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1428750"/>
            <a:ext cx="3786188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4" cstate="print"/>
          <a:srcRect l="3836" t="19473" b="12918"/>
          <a:stretch>
            <a:fillRect/>
          </a:stretch>
        </p:blipFill>
        <p:spPr bwMode="auto">
          <a:xfrm>
            <a:off x="571500" y="4286250"/>
            <a:ext cx="38639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0" y="4214813"/>
            <a:ext cx="29289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Найдите </a:t>
            </a:r>
            <a:r>
              <a:rPr lang="ru-RU" sz="4000" dirty="0"/>
              <a:t>национальный флаг 1883 </a:t>
            </a:r>
            <a:r>
              <a:rPr lang="ru-RU" sz="9600" dirty="0"/>
              <a:t/>
            </a:r>
            <a:br>
              <a:rPr lang="ru-RU" sz="9600" dirty="0"/>
            </a:br>
            <a:endParaRPr lang="ru-RU" b="1" i="1" dirty="0">
              <a:solidFill>
                <a:srgbClr val="FFC000"/>
              </a:solidFill>
            </a:endParaRPr>
          </a:p>
        </p:txBody>
      </p:sp>
      <p:pic>
        <p:nvPicPr>
          <p:cNvPr id="6147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2" t="14001" r="5458" b="7520"/>
          <a:stretch>
            <a:fillRect/>
          </a:stretch>
        </p:blipFill>
        <p:spPr>
          <a:xfrm>
            <a:off x="5715000" y="1285875"/>
            <a:ext cx="2071688" cy="2063750"/>
          </a:xfrm>
        </p:spPr>
      </p:pic>
      <p:pic>
        <p:nvPicPr>
          <p:cNvPr id="6148" name="Рисунок 1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1116013"/>
            <a:ext cx="2428875" cy="250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3" y="4000500"/>
            <a:ext cx="2143125" cy="188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Рисунок 2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88" y="4071938"/>
            <a:ext cx="3457575" cy="174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357188"/>
            <a:ext cx="8229600" cy="15716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cs typeface="Times New Roman" pitchFamily="18" charset="0"/>
              </a:rPr>
              <a:t> Согласно указа Петра I «на торговых всяких судах» должен подниматься</a:t>
            </a:r>
            <a:r>
              <a:rPr lang="ru-RU" sz="4000" b="1" dirty="0" smtClean="0">
                <a:solidFill>
                  <a:srgbClr val="365F91"/>
                </a:solidFill>
                <a:cs typeface="Times New Roman" pitchFamily="18" charset="0"/>
              </a:rPr>
              <a:t>:</a:t>
            </a:r>
            <a:r>
              <a:rPr lang="ru-RU" b="1" dirty="0" smtClean="0">
                <a:solidFill>
                  <a:srgbClr val="365F91"/>
                </a:solidFill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365F91"/>
                </a:solidFill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19735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Бело-синий флаг</a:t>
            </a:r>
          </a:p>
          <a:p>
            <a:pPr eaLnBrk="1" hangingPunct="1"/>
            <a:endParaRPr lang="ru-RU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Бело-сине-красный флаг</a:t>
            </a:r>
          </a:p>
          <a:p>
            <a:pPr eaLnBrk="1" hangingPunct="1"/>
            <a:endParaRPr lang="ru-RU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Красно-белый флаг</a:t>
            </a:r>
          </a:p>
          <a:p>
            <a:pPr eaLnBrk="1" hangingPunct="1"/>
            <a:endParaRPr lang="ru-RU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Красно-синий флаг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lnSpc>
                <a:spcPct val="115000"/>
              </a:lnSpc>
              <a:spcBef>
                <a:spcPts val="2400"/>
              </a:spcBef>
            </a:pPr>
            <a:r>
              <a:rPr lang="ru-RU" b="1" dirty="0" smtClean="0">
                <a:solidFill>
                  <a:srgbClr val="365F91"/>
                </a:solidFill>
                <a:cs typeface="Times New Roman" pitchFamily="18" charset="0"/>
              </a:rPr>
              <a:t> </a:t>
            </a:r>
            <a:r>
              <a:rPr lang="ru-RU" sz="3600" dirty="0" smtClean="0">
                <a:cs typeface="Times New Roman" pitchFamily="18" charset="0"/>
              </a:rPr>
              <a:t>Андреевский флаг в качестве военно-морского флага был утверждён в 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/>
              <a:t>1841 году</a:t>
            </a:r>
          </a:p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/>
              <a:t>1738 году</a:t>
            </a:r>
          </a:p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/>
              <a:t>1812 году</a:t>
            </a:r>
          </a:p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/>
              <a:t>1712 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600" dirty="0" smtClean="0">
                <a:cs typeface="Times New Roman" pitchFamily="18" charset="0"/>
              </a:rPr>
              <a:t>Какой документ заменил флаг России на красный с серпом и молотом?</a:t>
            </a:r>
            <a:endParaRPr lang="ru-RU" sz="3600" dirty="0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28625" y="1857375"/>
            <a:ext cx="8229600" cy="4525963"/>
          </a:xfrm>
        </p:spPr>
        <p:txBody>
          <a:bodyPr/>
          <a:lstStyle/>
          <a:p>
            <a:pPr eaLnBrk="1" hangingPunct="1"/>
            <a:r>
              <a:rPr lang="ru-RU" dirty="0" smtClean="0"/>
              <a:t>Декрет ВЦИК от 14 апреля 1918 года</a:t>
            </a:r>
          </a:p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/>
              <a:t>Закон  от 1 января 2000 года</a:t>
            </a:r>
          </a:p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/>
              <a:t>Закон "Замена флага" от 16 октября 1918 года</a:t>
            </a:r>
          </a:p>
          <a:p>
            <a:pPr eaLnBrk="1" hangingPunct="1"/>
            <a:r>
              <a:rPr lang="ru-RU" dirty="0" smtClean="0"/>
              <a:t>Закон ВЦИК от 20 февраля 1812 года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642938" y="428625"/>
            <a:ext cx="8229600" cy="1643063"/>
          </a:xfrm>
        </p:spPr>
        <p:txBody>
          <a:bodyPr/>
          <a:lstStyle/>
          <a:p>
            <a:r>
              <a:rPr lang="ru-RU" sz="3200" b="0" dirty="0" smtClean="0">
                <a:cs typeface="Times New Roman" pitchFamily="18" charset="0"/>
              </a:rPr>
              <a:t>Современный флаг России был </a:t>
            </a:r>
            <a:br>
              <a:rPr lang="ru-RU" sz="3200" b="0" dirty="0" smtClean="0">
                <a:cs typeface="Times New Roman" pitchFamily="18" charset="0"/>
              </a:rPr>
            </a:br>
            <a:r>
              <a:rPr lang="ru-RU" sz="3200" b="0" dirty="0" smtClean="0">
                <a:cs typeface="Times New Roman" pitchFamily="18" charset="0"/>
              </a:rPr>
              <a:t>законодательно окончательно утвержден:</a:t>
            </a:r>
            <a:endParaRPr lang="ru-RU" sz="3200" b="0" dirty="0" smtClean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2428875"/>
            <a:ext cx="8229600" cy="3697288"/>
          </a:xfrm>
        </p:spPr>
        <p:txBody>
          <a:bodyPr/>
          <a:lstStyle/>
          <a:p>
            <a:pPr eaLnBrk="1" hangingPunct="1"/>
            <a:r>
              <a:rPr lang="ru-RU" dirty="0" smtClean="0"/>
              <a:t>1 апреля 1990 года</a:t>
            </a:r>
          </a:p>
          <a:p>
            <a:pPr eaLnBrk="1" hangingPunct="1"/>
            <a:r>
              <a:rPr lang="ru-RU" dirty="0" smtClean="0"/>
              <a:t>5 августа 1990 года</a:t>
            </a:r>
          </a:p>
          <a:p>
            <a:pPr eaLnBrk="1" hangingPunct="1"/>
            <a:r>
              <a:rPr lang="ru-RU" dirty="0" smtClean="0"/>
              <a:t>8 декабря 2000 года</a:t>
            </a:r>
          </a:p>
          <a:p>
            <a:pPr eaLnBrk="1" hangingPunct="1"/>
            <a:r>
              <a:rPr lang="ru-RU" dirty="0" smtClean="0"/>
              <a:t>9 мая 1941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52588" y="620713"/>
            <a:ext cx="7491412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В августе 1994 года президент России Борис Ельцин подписал Указ, в котором говорится: 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1500188" y="2143125"/>
            <a:ext cx="7491412" cy="40957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Установить праздник - День Государственного флага Российской Федерации и отмечать его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28 декабря       23 февраля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22 августа         22 апреля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  <p:bldP spid="11469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Найдите флаг России</a:t>
            </a:r>
          </a:p>
        </p:txBody>
      </p:sp>
      <p:pic>
        <p:nvPicPr>
          <p:cNvPr id="43010" name="Picture 2" descr="C:\Users\Администратор\Pictures\300px-Flag_of_Russi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1285875"/>
            <a:ext cx="307181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Picture 3" descr="C:\Users\Администратор\Pictures\bolgari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1285875"/>
            <a:ext cx="31432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Picture 4" descr="C:\Users\Администратор\Pictures\netherlands fla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25" y="4143375"/>
            <a:ext cx="314325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3" name="Picture 5" descr="C:\Users\Администратор\Pictures\франция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75" y="4071938"/>
            <a:ext cx="3101975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Администратор\Pictures\300px-Flag_of_Russi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285860"/>
            <a:ext cx="307181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C:\Users\Администратор\Pictures\netherlands fla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4143380"/>
            <a:ext cx="314325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6" descr="a7c1863dfa439cab477bc176736c9353_bi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1"/>
          <p:cNvSpPr txBox="1">
            <a:spLocks noChangeArrowheads="1"/>
          </p:cNvSpPr>
          <p:nvPr/>
        </p:nvSpPr>
        <p:spPr bwMode="auto">
          <a:xfrm>
            <a:off x="0" y="214313"/>
            <a:ext cx="9001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>
                <a:solidFill>
                  <a:schemeClr val="bg1"/>
                </a:solidFill>
                <a:latin typeface="Verdana" pitchFamily="34" charset="0"/>
              </a:rPr>
              <a:t>   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1500188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>
                <a:latin typeface="Verdana" pitchFamily="34" charset="0"/>
              </a:rPr>
              <a:t>    </a:t>
            </a:r>
            <a:endParaRPr lang="ru-RU" sz="2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3214688"/>
            <a:ext cx="9001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2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8625" y="5473700"/>
            <a:ext cx="85010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bg1"/>
                </a:solidFill>
                <a:latin typeface="Verdana" pitchFamily="34" charset="0"/>
              </a:rPr>
              <a:t>Знайте и уважайте государственные       символы России!</a:t>
            </a:r>
          </a:p>
          <a:p>
            <a:pPr algn="ctr"/>
            <a:r>
              <a:rPr lang="ru-RU" sz="2800" b="1">
                <a:solidFill>
                  <a:schemeClr val="bg1"/>
                </a:solidFill>
                <a:latin typeface="Verdana" pitchFamily="34" charset="0"/>
              </a:rPr>
              <a:t>Учитесь любить нашу великую Родину!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Ответы</a:t>
            </a:r>
            <a:endParaRPr lang="ru-RU" sz="3600" dirty="0"/>
          </a:p>
        </p:txBody>
      </p:sp>
      <p:pic>
        <p:nvPicPr>
          <p:cNvPr id="5" name="Рисунок 12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142984"/>
            <a:ext cx="200026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3857628"/>
            <a:ext cx="1247775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28596" y="3000373"/>
            <a:ext cx="143510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"</a:t>
            </a:r>
            <a:r>
              <a:rPr lang="ru-RU" sz="1200" dirty="0">
                <a:latin typeface="+mn-lt"/>
              </a:rPr>
              <a:t>Великий стяг" Ивана Грозного 1560 г</a:t>
            </a:r>
            <a:r>
              <a:rPr lang="ru-RU" dirty="0">
                <a:latin typeface="+mn-lt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71802" y="4857760"/>
            <a:ext cx="1671637" cy="554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+mn-lt"/>
              </a:rPr>
              <a:t>Национальный флаг 1883 г</a:t>
            </a:r>
            <a:r>
              <a:rPr lang="ru-RU" dirty="0">
                <a:latin typeface="+mn-lt"/>
              </a:rPr>
              <a:t>.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 l="3836" t="19473" b="12918"/>
          <a:stretch>
            <a:fillRect/>
          </a:stretch>
        </p:blipFill>
        <p:spPr bwMode="auto">
          <a:xfrm>
            <a:off x="5643570" y="1214422"/>
            <a:ext cx="187007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5643570" y="2357430"/>
            <a:ext cx="185738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+mn-lt"/>
              </a:rPr>
              <a:t>Государственный (гербовый) флаг империи 1858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14282" y="357166"/>
          <a:ext cx="8572560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 descr="Флаг России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" y="4214813"/>
            <a:ext cx="2357438" cy="1571625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2052" name="Рисунок 3" descr="Герб России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14750" y="4071938"/>
            <a:ext cx="1905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" descr="H:\39593343.jpg"/>
          <p:cNvPicPr>
            <a:picLocks noChangeAspect="1" noChangeArrowheads="1"/>
          </p:cNvPicPr>
          <p:nvPr/>
        </p:nvPicPr>
        <p:blipFill>
          <a:blip r:embed="rId8" cstate="print"/>
          <a:srcRect l="12462" r="12769" b="8983"/>
          <a:stretch>
            <a:fillRect/>
          </a:stretch>
        </p:blipFill>
        <p:spPr bwMode="auto">
          <a:xfrm>
            <a:off x="6121400" y="4071938"/>
            <a:ext cx="2609850" cy="20002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6" name="Рисунок 5" descr="Флаг России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4214818"/>
            <a:ext cx="2357438" cy="1571625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Ответы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954591"/>
          </a:xfrm>
        </p:spPr>
        <p:txBody>
          <a:bodyPr>
            <a:normAutofit fontScale="92500" lnSpcReduction="10000"/>
          </a:bodyPr>
          <a:lstStyle/>
          <a:p>
            <a:endParaRPr lang="ru-RU" sz="1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ru-RU" sz="1800" dirty="0" smtClean="0">
                <a:cs typeface="Times New Roman" pitchFamily="18" charset="0"/>
              </a:rPr>
              <a:t>Согласно указа Петра I «на торговых всяких судах» должен </a:t>
            </a:r>
            <a:r>
              <a:rPr lang="ru-RU" sz="1800" dirty="0" smtClean="0">
                <a:cs typeface="Times New Roman" pitchFamily="18" charset="0"/>
              </a:rPr>
              <a:t>подниматься</a:t>
            </a:r>
            <a:r>
              <a:rPr lang="ru-RU" sz="18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0000"/>
                </a:solidFill>
                <a:cs typeface="Times New Roman" pitchFamily="18" charset="0"/>
              </a:rPr>
              <a:t>б</a:t>
            </a:r>
            <a:r>
              <a:rPr lang="ru-RU" sz="1800" dirty="0" smtClean="0">
                <a:solidFill>
                  <a:srgbClr val="000000"/>
                </a:solidFill>
                <a:cs typeface="Times New Roman" pitchFamily="18" charset="0"/>
              </a:rPr>
              <a:t>ело-сине-красный флаг</a:t>
            </a:r>
          </a:p>
          <a:p>
            <a:r>
              <a:rPr lang="ru-RU" sz="1800" dirty="0" smtClean="0">
                <a:solidFill>
                  <a:srgbClr val="000000"/>
                </a:solidFill>
                <a:cs typeface="Times New Roman" pitchFamily="18" charset="0"/>
              </a:rPr>
              <a:t>Андреевский флаг в качестве военно-морского флага был утвержден в 1712 году </a:t>
            </a:r>
          </a:p>
          <a:p>
            <a:r>
              <a:rPr lang="ru-RU" sz="1800" dirty="0" smtClean="0">
                <a:cs typeface="Times New Roman" pitchFamily="18" charset="0"/>
              </a:rPr>
              <a:t>Документом, заменившим </a:t>
            </a:r>
            <a:r>
              <a:rPr lang="ru-RU" sz="1800" dirty="0" smtClean="0">
                <a:cs typeface="Times New Roman" pitchFamily="18" charset="0"/>
              </a:rPr>
              <a:t>флаг России на красный с серпом и </a:t>
            </a:r>
            <a:r>
              <a:rPr lang="ru-RU" sz="1800" dirty="0" smtClean="0">
                <a:cs typeface="Times New Roman" pitchFamily="18" charset="0"/>
              </a:rPr>
              <a:t>молотом, является </a:t>
            </a:r>
            <a:r>
              <a:rPr lang="ru-RU" sz="1800" dirty="0" smtClean="0"/>
              <a:t>Декрет ВЦИК от 14 апреля 1918 </a:t>
            </a:r>
            <a:r>
              <a:rPr lang="ru-RU" sz="1800" dirty="0" smtClean="0"/>
              <a:t>года</a:t>
            </a:r>
          </a:p>
          <a:p>
            <a:r>
              <a:rPr lang="ru-RU" sz="1800" dirty="0" smtClean="0">
                <a:cs typeface="Times New Roman" pitchFamily="18" charset="0"/>
              </a:rPr>
              <a:t>Современный флаг России был </a:t>
            </a:r>
            <a:r>
              <a:rPr lang="ru-RU" sz="1800" dirty="0" smtClean="0">
                <a:cs typeface="Times New Roman" pitchFamily="18" charset="0"/>
              </a:rPr>
              <a:t>законодательно</a:t>
            </a:r>
            <a:r>
              <a:rPr lang="ru-RU" sz="1800" dirty="0" smtClean="0">
                <a:cs typeface="Times New Roman" pitchFamily="18" charset="0"/>
              </a:rPr>
              <a:t> окончательно </a:t>
            </a:r>
            <a:r>
              <a:rPr lang="ru-RU" sz="1800" dirty="0" smtClean="0">
                <a:cs typeface="Times New Roman" pitchFamily="18" charset="0"/>
              </a:rPr>
              <a:t>утвержден </a:t>
            </a:r>
            <a:r>
              <a:rPr lang="ru-RU" sz="1800" dirty="0" smtClean="0"/>
              <a:t>8 декабря 2000 </a:t>
            </a:r>
            <a:r>
              <a:rPr lang="ru-RU" sz="1800" dirty="0" smtClean="0"/>
              <a:t>года</a:t>
            </a:r>
          </a:p>
          <a:p>
            <a:r>
              <a:rPr lang="ru-RU" sz="1800" dirty="0" smtClean="0"/>
              <a:t>День Государственного флага Российской Федерации ежегодно отмечается 22 августа</a:t>
            </a:r>
          </a:p>
          <a:p>
            <a:endParaRPr lang="ru-RU" sz="1800" dirty="0" smtClean="0"/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b="1" dirty="0" smtClean="0">
                <a:solidFill>
                  <a:srgbClr val="C00000"/>
                </a:solidFill>
                <a:cs typeface="Times New Roman" pitchFamily="18" charset="0"/>
              </a:rPr>
              <a:t>             </a:t>
            </a:r>
            <a:endParaRPr lang="ru-RU" sz="1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endParaRPr lang="ru-RU" sz="1800" dirty="0" smtClean="0"/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1800" b="1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ru-RU" sz="1900" dirty="0" smtClean="0"/>
              <a:t>Флаг России</a:t>
            </a:r>
            <a:endParaRPr lang="ru-RU" sz="1900" dirty="0"/>
          </a:p>
        </p:txBody>
      </p:sp>
      <p:pic>
        <p:nvPicPr>
          <p:cNvPr id="10" name="Picture 2" descr="C:\Users\Администратор\Pictures\300px-Flag_of_Russi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929066"/>
            <a:ext cx="228601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1000109"/>
            <a:ext cx="78581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Автор Шашкова Татьяна, 15 лет</a:t>
            </a:r>
            <a:endParaRPr lang="ru-RU" sz="2800" dirty="0" smtClean="0"/>
          </a:p>
          <a:p>
            <a:pPr algn="ctr"/>
            <a:r>
              <a:rPr lang="ru-RU" sz="2800" dirty="0" smtClean="0"/>
              <a:t>Руководитель  Арцыбашева Светлана Ивановна, </a:t>
            </a:r>
          </a:p>
          <a:p>
            <a:pPr algn="ctr"/>
            <a:r>
              <a:rPr lang="ru-RU" sz="2800" dirty="0" smtClean="0"/>
              <a:t>учитель русского языка и литературы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3600" dirty="0" smtClean="0"/>
              <a:t>Из истории российских стягов</a:t>
            </a:r>
          </a:p>
        </p:txBody>
      </p:sp>
      <p:pic>
        <p:nvPicPr>
          <p:cNvPr id="3075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2" t="14001" r="5458" b="7520"/>
          <a:stretch>
            <a:fillRect/>
          </a:stretch>
        </p:blipFill>
        <p:spPr>
          <a:xfrm>
            <a:off x="5102225" y="1917700"/>
            <a:ext cx="1200150" cy="1195388"/>
          </a:xfrm>
        </p:spPr>
      </p:pic>
      <p:pic>
        <p:nvPicPr>
          <p:cNvPr id="3076" name="Рисунок 4"/>
          <p:cNvPicPr>
            <a:picLocks noChangeAspect="1"/>
          </p:cNvPicPr>
          <p:nvPr/>
        </p:nvPicPr>
        <p:blipFill>
          <a:blip r:embed="rId3" cstate="print"/>
          <a:srcRect t="1747"/>
          <a:stretch>
            <a:fillRect/>
          </a:stretch>
        </p:blipFill>
        <p:spPr bwMode="auto">
          <a:xfrm>
            <a:off x="6948488" y="1800225"/>
            <a:ext cx="1130300" cy="14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748213" y="3084513"/>
            <a:ext cx="1979612" cy="7381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•</a:t>
            </a:r>
            <a:r>
              <a:rPr lang="ru-RU" sz="1200" dirty="0">
                <a:latin typeface="+mn-lt"/>
              </a:rPr>
              <a:t>Государственное знамя Российской империи (1742-1856)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13638" y="3067050"/>
            <a:ext cx="1349375" cy="101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+mn-lt"/>
              </a:rPr>
              <a:t>•Государственное знамя Российской империи (1856-1917)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1288" y="2657475"/>
            <a:ext cx="1550987" cy="739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+mn-lt"/>
              </a:rPr>
              <a:t>Стяги русских дружин X-XII веков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pic>
        <p:nvPicPr>
          <p:cNvPr id="3080" name="Рисунок 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628775"/>
            <a:ext cx="12477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1919288" y="2652713"/>
            <a:ext cx="1452562" cy="9223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+mn-lt"/>
              </a:rPr>
              <a:t>Стяги русских дружин XII-XIV веков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pic>
        <p:nvPicPr>
          <p:cNvPr id="3082" name="Рисунок 10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68488" y="1614488"/>
            <a:ext cx="12477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371850" y="2559050"/>
            <a:ext cx="143510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"</a:t>
            </a:r>
            <a:r>
              <a:rPr lang="ru-RU" sz="1200" dirty="0">
                <a:latin typeface="+mn-lt"/>
              </a:rPr>
              <a:t>Великий стяг" Ивана Грозного 1560 г</a:t>
            </a:r>
            <a:r>
              <a:rPr lang="ru-RU" dirty="0">
                <a:latin typeface="+mn-lt"/>
              </a:rPr>
              <a:t>.</a:t>
            </a:r>
          </a:p>
        </p:txBody>
      </p:sp>
      <p:pic>
        <p:nvPicPr>
          <p:cNvPr id="3084" name="Рисунок 12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375" y="1800225"/>
            <a:ext cx="12477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Рисунок 15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288" y="3255963"/>
            <a:ext cx="1849437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3"/>
          <p:cNvPicPr>
            <a:picLocks noChangeAspect="1" noChangeArrowheads="1"/>
          </p:cNvPicPr>
          <p:nvPr/>
        </p:nvPicPr>
        <p:blipFill>
          <a:blip r:embed="rId8" cstate="print"/>
          <a:srcRect l="3836" t="19473" b="12918"/>
          <a:stretch>
            <a:fillRect/>
          </a:stretch>
        </p:blipFill>
        <p:spPr bwMode="auto">
          <a:xfrm>
            <a:off x="2646363" y="3624263"/>
            <a:ext cx="187007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2463800" y="4764088"/>
            <a:ext cx="2052638" cy="6461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+mn-lt"/>
              </a:rPr>
              <a:t>Государственный (гербовый) флаг империи 1858 г.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5788" y="4929188"/>
            <a:ext cx="1695450" cy="277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+mn-lt"/>
              </a:rPr>
              <a:t>Андреевский флаг</a:t>
            </a:r>
          </a:p>
        </p:txBody>
      </p:sp>
      <p:pic>
        <p:nvPicPr>
          <p:cNvPr id="3089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3800" y="4029075"/>
            <a:ext cx="12477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4919663" y="5167313"/>
            <a:ext cx="1671637" cy="554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+mn-lt"/>
              </a:rPr>
              <a:t>Национальный флаг 1883 г</a:t>
            </a:r>
            <a:r>
              <a:rPr lang="ru-RU" dirty="0">
                <a:latin typeface="+mn-lt"/>
              </a:rPr>
              <a:t>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124700" y="5180013"/>
            <a:ext cx="1023938" cy="277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+mn-lt"/>
              </a:rPr>
              <a:t>Флаг РСФСР</a:t>
            </a:r>
          </a:p>
        </p:txBody>
      </p:sp>
      <p:pic>
        <p:nvPicPr>
          <p:cNvPr id="3092" name="Рисунок 21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24675" y="4189413"/>
            <a:ext cx="1897063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0" y="2643188"/>
            <a:ext cx="1550988" cy="739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+mn-lt"/>
              </a:rPr>
              <a:t>Стяги русских дружин X-XII веков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57188" y="928688"/>
            <a:ext cx="8501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 dirty="0">
                <a:solidFill>
                  <a:srgbClr val="C00000"/>
                </a:solidFill>
                <a:latin typeface="Verdana" pitchFamily="34" charset="0"/>
              </a:rPr>
              <a:t>1669 год </a:t>
            </a:r>
            <a:r>
              <a:rPr lang="ru-RU" dirty="0">
                <a:latin typeface="Verdana" pitchFamily="34" charset="0"/>
              </a:rPr>
              <a:t>– в царствование Алексея Михайловича над первым военным русским кораблём «Орёл» поднят бело-сине-красный флаг.</a:t>
            </a:r>
          </a:p>
        </p:txBody>
      </p:sp>
      <p:pic>
        <p:nvPicPr>
          <p:cNvPr id="3" name="Рисунок 2" descr="http://upload.wikimedia.org/wikipedia/commons/thumb/4/46/Flag_of_Russia_1668.png/200px-Flag_of_Russia_1668.png">
            <a:hlinkClick r:id="rId2" tooltip="&quot;Предполагаемый вид флага корабля «Орёл»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2571750"/>
            <a:ext cx="2928937" cy="2143125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1026" name="Picture 2" descr="C:\Documents and Settings\admin\Мои документы\12810_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3" y="2571750"/>
            <a:ext cx="2984500" cy="314325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5286375" y="6143625"/>
            <a:ext cx="3500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 dirty="0">
                <a:latin typeface="Verdana" pitchFamily="34" charset="0"/>
              </a:rPr>
              <a:t>Макет корабля «Орёл»</a:t>
            </a:r>
          </a:p>
        </p:txBody>
      </p:sp>
      <p:sp>
        <p:nvSpPr>
          <p:cNvPr id="14342" name="TextBox 10"/>
          <p:cNvSpPr txBox="1">
            <a:spLocks noChangeArrowheads="1"/>
          </p:cNvSpPr>
          <p:nvPr/>
        </p:nvSpPr>
        <p:spPr bwMode="auto">
          <a:xfrm>
            <a:off x="642938" y="5429250"/>
            <a:ext cx="34020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i="1" dirty="0">
                <a:latin typeface="Verdana" pitchFamily="34" charset="0"/>
              </a:rPr>
              <a:t>Предполагаемый вид</a:t>
            </a:r>
          </a:p>
          <a:p>
            <a:pPr algn="ctr"/>
            <a:r>
              <a:rPr lang="ru-RU" i="1" dirty="0">
                <a:latin typeface="Verdana" pitchFamily="34" charset="0"/>
              </a:rPr>
              <a:t> флага на корабле «Орёл»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57188" y="3500438"/>
            <a:ext cx="5857875" cy="335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 dirty="0">
                <a:solidFill>
                  <a:srgbClr val="C00000"/>
                </a:solidFill>
                <a:latin typeface="Verdana" pitchFamily="34" charset="0"/>
                <a:cs typeface="Times New Roman" pitchFamily="18" charset="0"/>
              </a:rPr>
              <a:t>1705 год </a:t>
            </a:r>
            <a:r>
              <a:rPr lang="ru-RU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- Пётр I издал указ, согласно которому бело-сине-красный флаг должен подниматься на «торговых всяких судах».</a:t>
            </a:r>
          </a:p>
          <a:p>
            <a:pPr algn="just"/>
            <a:r>
              <a:rPr lang="ru-RU" sz="2000" b="1" dirty="0">
                <a:solidFill>
                  <a:srgbClr val="C00000"/>
                </a:solidFill>
                <a:latin typeface="Verdana" pitchFamily="34" charset="0"/>
                <a:cs typeface="Arial" charset="0"/>
              </a:rPr>
              <a:t>1712 год </a:t>
            </a:r>
            <a:r>
              <a:rPr lang="ru-RU" dirty="0">
                <a:solidFill>
                  <a:schemeClr val="tx2"/>
                </a:solidFill>
                <a:latin typeface="Verdana" pitchFamily="34" charset="0"/>
                <a:cs typeface="Arial" charset="0"/>
              </a:rPr>
              <a:t>- </a:t>
            </a:r>
            <a:r>
              <a:rPr lang="ru-RU" dirty="0">
                <a:latin typeface="Verdana" pitchFamily="34" charset="0"/>
                <a:cs typeface="Arial" charset="0"/>
              </a:rPr>
              <a:t>над военно-морскими кораблями взвился новый, «Андреевский», флаг - белый с лазоревым крестом, в честь ордена святого апостола Андрея Первозванного. 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Бело-сине-красный флаг становится коммерческим флагом (то есть флагом гражданских судов). </a:t>
            </a:r>
          </a:p>
          <a:p>
            <a:pPr algn="just"/>
            <a:endParaRPr lang="ru-RU" sz="2800" dirty="0"/>
          </a:p>
        </p:txBody>
      </p:sp>
      <p:pic>
        <p:nvPicPr>
          <p:cNvPr id="15363" name="Picture 2" descr="C:\Documents and Settings\admin\Мои документы\Peter_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85750"/>
            <a:ext cx="238125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upload.wikimedia.org/wikipedia/commons/thumb/4/4c/Naval_Ensign_of_Russia.svg/200px-Naval_Ensign_of_Russia.svg.png">
            <a:hlinkClick r:id="rId3" tooltip="&quot;Андреевский флаг&quot;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25" y="1857375"/>
            <a:ext cx="2547938" cy="1643063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572250" y="3786188"/>
            <a:ext cx="2143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 dirty="0">
                <a:latin typeface="Verdana" pitchFamily="34" charset="0"/>
              </a:rPr>
              <a:t>Андреевский флаг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28625" y="5072063"/>
            <a:ext cx="6643688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800" b="1" dirty="0">
                <a:solidFill>
                  <a:srgbClr val="C00000"/>
                </a:solidFill>
                <a:latin typeface="Verdana" pitchFamily="34" charset="0"/>
                <a:cs typeface="Times New Roman" pitchFamily="18" charset="0"/>
              </a:rPr>
              <a:t>1896 год </a:t>
            </a:r>
            <a:r>
              <a:rPr lang="ru-RU" sz="20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- Николай II закрепил </a:t>
            </a:r>
            <a:r>
              <a:rPr lang="ru-RU" sz="2000" dirty="0">
                <a:latin typeface="Verdana" pitchFamily="34" charset="0"/>
              </a:rPr>
              <a:t> за бело-сине-красным флагом статус единственного государственного флага Российской империи.</a:t>
            </a:r>
            <a:r>
              <a:rPr lang="ru-RU" sz="20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</a:t>
            </a:r>
            <a:endParaRPr lang="ru-RU" sz="20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000250" y="357188"/>
            <a:ext cx="4643438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Verdana" pitchFamily="34" charset="0"/>
                <a:cs typeface="Times New Roman" pitchFamily="18" charset="0"/>
              </a:rPr>
              <a:t>1858 год </a:t>
            </a:r>
            <a:r>
              <a:rPr lang="ru-RU" sz="20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-  Александр II учреждает черно-желто-белый флаг </a:t>
            </a:r>
            <a:r>
              <a:rPr lang="ru-RU" sz="2000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для </a:t>
            </a:r>
            <a:r>
              <a:rPr lang="ru-RU" sz="20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правительственных, казенных и административных учреждений. Его цвета </a:t>
            </a:r>
            <a:r>
              <a:rPr lang="ru-RU" sz="2000" dirty="0" err="1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символи-зировали</a:t>
            </a:r>
            <a:r>
              <a:rPr lang="ru-RU" sz="20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землю-золото-серебро. </a:t>
            </a:r>
            <a:endParaRPr lang="ru-RU" sz="2000" dirty="0">
              <a:latin typeface="Verdana" pitchFamily="34" charset="0"/>
            </a:endParaRPr>
          </a:p>
        </p:txBody>
      </p:sp>
      <p:pic>
        <p:nvPicPr>
          <p:cNvPr id="12" name="Рисунок 1" descr="Монархический фла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71500"/>
            <a:ext cx="2136775" cy="142875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286000" y="2500313"/>
            <a:ext cx="6286500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>
                <a:solidFill>
                  <a:srgbClr val="C00000"/>
                </a:solidFill>
                <a:latin typeface="Verdana" pitchFamily="34" charset="0"/>
              </a:rPr>
              <a:t>1883 год </a:t>
            </a:r>
            <a:r>
              <a:rPr lang="ru-RU" sz="2000">
                <a:latin typeface="Verdana" pitchFamily="34" charset="0"/>
              </a:rPr>
              <a:t>- Александр III. «Повеление о флагах для украшения зданий в торжественных случаях» предписывает использовать исключительно бело-сине-красный флаг. Чёрно-жёлто-белый </a:t>
            </a:r>
          </a:p>
          <a:p>
            <a:pPr algn="just"/>
            <a:r>
              <a:rPr lang="ru-RU" sz="2000">
                <a:latin typeface="Verdana" pitchFamily="34" charset="0"/>
              </a:rPr>
              <a:t> считать династическим флагом </a:t>
            </a:r>
          </a:p>
          <a:p>
            <a:pPr algn="just"/>
            <a:r>
              <a:rPr lang="ru-RU" sz="2000">
                <a:latin typeface="Verdana" pitchFamily="34" charset="0"/>
              </a:rPr>
              <a:t>царствующего дома Романовых.</a:t>
            </a:r>
          </a:p>
        </p:txBody>
      </p:sp>
      <p:pic>
        <p:nvPicPr>
          <p:cNvPr id="48129" name="Picture 1" descr="H:\alexandr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571500"/>
            <a:ext cx="1614487" cy="164306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7" name="Рисунок 6" descr="korzuhin_37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5" y="2714625"/>
            <a:ext cx="1857375" cy="221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shabunin_2.jpg"/>
          <p:cNvPicPr>
            <a:picLocks noChangeAspect="1"/>
          </p:cNvPicPr>
          <p:nvPr/>
        </p:nvPicPr>
        <p:blipFill>
          <a:blip r:embed="rId5" cstate="print"/>
          <a:srcRect t="9993" b="6206"/>
          <a:stretch>
            <a:fillRect/>
          </a:stretch>
        </p:blipFill>
        <p:spPr>
          <a:xfrm>
            <a:off x="7358063" y="3929063"/>
            <a:ext cx="1423987" cy="257175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1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86" descr="Флаг РСФС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13" y="2928938"/>
            <a:ext cx="2357437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1397000"/>
          <a:ext cx="870857" cy="1500198"/>
        </p:xfrm>
        <a:graphic>
          <a:graphicData uri="http://schemas.openxmlformats.org/drawingml/2006/table">
            <a:tbl>
              <a:tblPr/>
              <a:tblGrid>
                <a:gridCol w="870857"/>
              </a:tblGrid>
              <a:tr h="1234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9" marR="8709" marT="8709" marB="87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</a:endParaRPr>
                    </a:p>
                  </a:txBody>
                  <a:tcPr marL="8709" marR="8709" marT="8709" marB="87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9" name="Рисунок 3" descr="Флаг ССС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2571750"/>
            <a:ext cx="23241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57188" y="357188"/>
            <a:ext cx="84296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>
                <a:latin typeface="Verdana" pitchFamily="34" charset="0"/>
              </a:rPr>
              <a:t>     Бело-сине-красный флаг продолжал быть государственным символом России до апреля 1918 года, затем </a:t>
            </a:r>
            <a:r>
              <a:rPr lang="ru-RU" sz="20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был заменён на красный с серпом и молотом (декрет ВЦИК от </a:t>
            </a:r>
            <a:r>
              <a:rPr lang="ru-RU" sz="2400" b="1">
                <a:solidFill>
                  <a:srgbClr val="C00000"/>
                </a:solidFill>
                <a:latin typeface="Verdana" pitchFamily="34" charset="0"/>
                <a:cs typeface="Times New Roman" pitchFamily="18" charset="0"/>
              </a:rPr>
              <a:t>14 апреля 1918 года</a:t>
            </a:r>
            <a:r>
              <a:rPr lang="ru-RU" sz="20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). </a:t>
            </a:r>
          </a:p>
          <a:p>
            <a:pPr algn="just"/>
            <a:r>
              <a:rPr lang="ru-RU" sz="20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    Впоследствии этот флаг стал флагом СССР, а РСФСР получила флаг  с вертикальной полосой голубого цвета.</a:t>
            </a:r>
            <a:endParaRPr lang="ru-RU">
              <a:latin typeface="Verdana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357188" y="4286250"/>
            <a:ext cx="5357812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>
                <a:latin typeface="Verdana" pitchFamily="34" charset="0"/>
              </a:rPr>
              <a:t>    Несмотря на трагический и довольно  продолжительный период в жизни нашего государства, прожитый под красными знаменами, именно под ними народ отстоял страну от фашизма. Знамя Победы навсегда останется одним из символов России.</a:t>
            </a:r>
          </a:p>
        </p:txBody>
      </p:sp>
      <p:pic>
        <p:nvPicPr>
          <p:cNvPr id="12" name="Picture 2" descr="Изображение:Знамя Победы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6438" y="2357438"/>
            <a:ext cx="2874962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15000" y="2428875"/>
            <a:ext cx="2714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>
                <a:solidFill>
                  <a:srgbClr val="FF0000"/>
                </a:solidFill>
                <a:latin typeface="Verdana" pitchFamily="34" charset="0"/>
              </a:rPr>
              <a:t>Знамя над рейхстагом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625" y="2428875"/>
          <a:ext cx="5572125" cy="4286273"/>
        </p:xfrm>
        <a:graphic>
          <a:graphicData uri="http://schemas.openxmlformats.org/drawingml/2006/table">
            <a:tbl>
              <a:tblPr/>
              <a:tblGrid>
                <a:gridCol w="5572125"/>
              </a:tblGrid>
              <a:tr h="428627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  В конце 1980-х исторический флаг - один из символов движения за реформы.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22 августа 1991 -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бело-сине-красный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триколор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вновь стал   государственным флагом России.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  Современный флаг России законодательно окончательно утвержден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 декабря 2000 года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 </a:t>
                      </a:r>
                      <a:r>
                        <a:rPr lang="ru-RU" sz="2000" dirty="0" smtClean="0">
                          <a:latin typeface="+mn-lt"/>
                        </a:rPr>
                        <a:t>День Государственного Флага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+mn-lt"/>
                        </a:rPr>
                        <a:t> Российской Федерации отмечается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+mn-lt"/>
                        </a:rPr>
                        <a:t> ежегодно 22 августа.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         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85750" y="336550"/>
            <a:ext cx="85725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000" b="1" dirty="0">
                <a:solidFill>
                  <a:srgbClr val="C00000"/>
                </a:solidFill>
                <a:latin typeface="Verdana" pitchFamily="34" charset="0"/>
              </a:rPr>
              <a:t>   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Гражданская война - </a:t>
            </a:r>
            <a:r>
              <a:rPr lang="ru-RU" sz="2000" dirty="0">
                <a:latin typeface="+mn-lt"/>
              </a:rPr>
              <a:t>бело-сине-красный флаг  использовался Белым движением, а по её окончании — эмигрантскими организациями за границами России.</a:t>
            </a:r>
          </a:p>
          <a:p>
            <a:pPr algn="just">
              <a:defRPr/>
            </a:pPr>
            <a:r>
              <a:rPr lang="ru-RU" sz="2000" b="1" dirty="0">
                <a:solidFill>
                  <a:srgbClr val="C00000"/>
                </a:solidFill>
                <a:latin typeface="+mn-lt"/>
              </a:rPr>
              <a:t>   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Великая Отечественная война -</a:t>
            </a:r>
            <a:r>
              <a:rPr lang="ru-RU" sz="2400" dirty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исторический флаг России использовался русскими воинскими формированиями, воевавшими на стороне фашистской армии.</a:t>
            </a:r>
          </a:p>
        </p:txBody>
      </p:sp>
      <p:pic>
        <p:nvPicPr>
          <p:cNvPr id="9" name="Рисунок 8" descr="1465_msg-big.jpg"/>
          <p:cNvPicPr>
            <a:picLocks noChangeAspect="1"/>
          </p:cNvPicPr>
          <p:nvPr/>
        </p:nvPicPr>
        <p:blipFill>
          <a:blip r:embed="rId2" cstate="print"/>
          <a:srcRect l="11719" t="25000" r="-782" b="6249"/>
          <a:stretch>
            <a:fillRect/>
          </a:stretch>
        </p:blipFill>
        <p:spPr>
          <a:xfrm>
            <a:off x="5143500" y="3948113"/>
            <a:ext cx="4000500" cy="2909887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smtClean="0"/>
              <a:t>Найдите «Великий стяг» Ивана Грозного</a:t>
            </a:r>
          </a:p>
        </p:txBody>
      </p:sp>
      <p:pic>
        <p:nvPicPr>
          <p:cNvPr id="4099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2" t="14001" r="5458" b="7520"/>
          <a:stretch>
            <a:fillRect/>
          </a:stretch>
        </p:blipFill>
        <p:spPr>
          <a:xfrm>
            <a:off x="4857750" y="1143000"/>
            <a:ext cx="2857500" cy="2846388"/>
          </a:xfrm>
        </p:spPr>
      </p:pic>
      <p:pic>
        <p:nvPicPr>
          <p:cNvPr id="4100" name="Рисунок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563" y="1285875"/>
            <a:ext cx="3211512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Рисунок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5" y="4143375"/>
            <a:ext cx="3579813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Рисунок 1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5" y="3800475"/>
            <a:ext cx="3214688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1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3800475"/>
            <a:ext cx="3214688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583</Words>
  <Application>Microsoft Office PowerPoint</Application>
  <PresentationFormat>Экран (4:3)</PresentationFormat>
  <Paragraphs>114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МКОУ «Леженская ОШ» Тимского района</vt:lpstr>
      <vt:lpstr>Слайд 2</vt:lpstr>
      <vt:lpstr>Из истории российских стягов</vt:lpstr>
      <vt:lpstr>Слайд 4</vt:lpstr>
      <vt:lpstr>Слайд 5</vt:lpstr>
      <vt:lpstr>Слайд 6</vt:lpstr>
      <vt:lpstr>Слайд 7</vt:lpstr>
      <vt:lpstr>Слайд 8</vt:lpstr>
      <vt:lpstr>Найдите «Великий стяг» Ивана Грозного</vt:lpstr>
      <vt:lpstr>Найдите Государственный (гербовый) флаг империи 1858 г.</vt:lpstr>
      <vt:lpstr>Найдите национальный флаг 1883  </vt:lpstr>
      <vt:lpstr> Согласно указа Петра I «на торговых всяких судах» должен подниматься: </vt:lpstr>
      <vt:lpstr> Андреевский флаг в качестве военно-морского флага был утверждён в </vt:lpstr>
      <vt:lpstr>Какой документ заменил флаг России на красный с серпом и молотом?</vt:lpstr>
      <vt:lpstr>Современный флаг России был  законодательно окончательно утвержден:</vt:lpstr>
      <vt:lpstr>В августе 1994 года президент России Борис Ельцин подписал Указ, в котором говорится: </vt:lpstr>
      <vt:lpstr>Найдите флаг России</vt:lpstr>
      <vt:lpstr>Слайд 18</vt:lpstr>
      <vt:lpstr>Ответы</vt:lpstr>
      <vt:lpstr>Ответы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Учителя</cp:lastModifiedBy>
  <cp:revision>16</cp:revision>
  <dcterms:created xsi:type="dcterms:W3CDTF">2012-05-30T15:32:51Z</dcterms:created>
  <dcterms:modified xsi:type="dcterms:W3CDTF">2012-05-31T08:23:01Z</dcterms:modified>
</cp:coreProperties>
</file>