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ADC"/>
    <a:srgbClr val="ECEC9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ECEC9E"/>
            </a:gs>
            <a:gs pos="100000">
              <a:srgbClr val="F7FAD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2C765-06E7-4CCE-99FD-F4126FF7D6AB}" type="datetimeFigureOut">
              <a:rPr lang="ru-RU" smtClean="0"/>
              <a:t>26.11.2010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297BE-3158-4AD4-B59E-B021C97E39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30 ноября – День матери 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:\У Веры Всякое\к дню матери\день матери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7164" y="1500174"/>
            <a:ext cx="3361564" cy="4668839"/>
          </a:xfrm>
          <a:prstGeom prst="rect">
            <a:avLst/>
          </a:prstGeom>
          <a:noFill/>
        </p:spPr>
      </p:pic>
      <p:pic>
        <p:nvPicPr>
          <p:cNvPr id="5" name="Picture 2" descr="H:\У Веры Всякое\к дню матери\день мам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1500174"/>
            <a:ext cx="4714884" cy="4714884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57125"/>
            <a:ext cx="8734383" cy="6586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Во многих странах прижилась традиция носить в День Матери на одежде цветок гвоздики. Цветная гвоздика означает, что мать человека </a:t>
            </a:r>
            <a:r>
              <a:rPr lang="ru-RU" sz="3600" dirty="0" err="1">
                <a:solidFill>
                  <a:schemeClr val="bg1"/>
                </a:solidFill>
              </a:rPr>
              <a:t>жива-здорова</a:t>
            </a:r>
            <a:r>
              <a:rPr lang="ru-RU" sz="3600" dirty="0">
                <a:solidFill>
                  <a:schemeClr val="bg1"/>
                </a:solidFill>
              </a:rPr>
              <a:t>, белые цветы прикалывали к одежде в память об ушедших матерях. Еще одна отличная традиция праздника – дети готовят своим мамам завтрак и приносят прямо в постель, вместе с цветами и подарками.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Богиня Кибела, Гея,</a:t>
            </a:r>
            <a:b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dirty="0" err="1" smtClean="0">
                <a:solidFill>
                  <a:srgbClr val="FF0000"/>
                </a:solidFill>
                <a:latin typeface="Arial Black" pitchFamily="34" charset="0"/>
              </a:rPr>
              <a:t>Бриджит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4098" name="Picture 2" descr="H:\У Веры Всякое\к дню матери\кибела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2848208" cy="4471380"/>
          </a:xfrm>
          <a:prstGeom prst="rect">
            <a:avLst/>
          </a:prstGeom>
          <a:noFill/>
        </p:spPr>
      </p:pic>
      <p:pic>
        <p:nvPicPr>
          <p:cNvPr id="6" name="Picture 2" descr="H:\У Веры Всякое\к дню матери\гея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643050"/>
            <a:ext cx="3405750" cy="4642816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969748" y="2000240"/>
            <a:ext cx="2885741" cy="404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АНГЛИЯ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Этот праздник начал распространяться в Англии. С 17 века здесь появилось Материнское воскресенье (</a:t>
            </a:r>
            <a:r>
              <a:rPr lang="ru-RU" dirty="0" err="1"/>
              <a:t>Mothering</a:t>
            </a:r>
            <a:r>
              <a:rPr lang="ru-RU" dirty="0"/>
              <a:t> </a:t>
            </a:r>
            <a:r>
              <a:rPr lang="ru-RU" dirty="0" err="1"/>
              <a:t>Sunday</a:t>
            </a:r>
            <a:r>
              <a:rPr lang="ru-RU" dirty="0"/>
              <a:t>). По мере распространения христианства в Европе, это воскресенье стало праздником Матери Церкви, но со временем церковный праздник снова слился с праздником светским.</a:t>
            </a:r>
          </a:p>
          <a:p>
            <a:endParaRPr lang="ru-RU" dirty="0"/>
          </a:p>
        </p:txBody>
      </p:sp>
      <p:pic>
        <p:nvPicPr>
          <p:cNvPr id="2051" name="Picture 3" descr="H:\У Веры Всякое\к дню матери\англия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2143140" cy="1714512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то время дети в довольно раннем возрасте работали вдали от дома, а деньги, заработанные ими, пересылались в семейный бюджет. Тогда один день в году детям разрешалось провести дома вместе с родителями. Обычно они приносили матерям и бабушкам небольшие подарки - букетики цветов или свежие яйца. Праздничную атмосферу этому дню придавал специальный «материнский торт». В этот день полагалось навещать матерей и приносить им в подарок такой торт в обмен на материнское благословение.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r>
              <a:rPr lang="ru-RU" dirty="0"/>
              <a:t>Сегодня британские дети в этот день дарят матерям цветы и выполняют за них домашнюю </a:t>
            </a:r>
            <a:r>
              <a:rPr lang="ru-RU" dirty="0" err="1"/>
              <a:t>работу.Традиционно</a:t>
            </a:r>
            <a:r>
              <a:rPr lang="ru-RU" dirty="0"/>
              <a:t> в этот день принято подавать тот самый торт </a:t>
            </a:r>
            <a:r>
              <a:rPr lang="ru-RU" dirty="0" err="1"/>
              <a:t>симнель</a:t>
            </a:r>
            <a:r>
              <a:rPr lang="ru-RU" dirty="0"/>
              <a:t> (</a:t>
            </a:r>
            <a:r>
              <a:rPr lang="ru-RU" dirty="0" err="1"/>
              <a:t>simnel</a:t>
            </a:r>
            <a:r>
              <a:rPr lang="ru-RU" dirty="0"/>
              <a:t> </a:t>
            </a:r>
            <a:r>
              <a:rPr lang="ru-RU" dirty="0" err="1"/>
              <a:t>cake</a:t>
            </a:r>
            <a:r>
              <a:rPr lang="ru-RU" dirty="0"/>
              <a:t>), украшенный 12 шариками марципана, которые символизируют 12 знаков зодиака.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7166"/>
            <a:ext cx="1928826" cy="1642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6429420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8000" b="1" dirty="0">
                <a:solidFill>
                  <a:srgbClr val="FF0000"/>
                </a:solidFill>
              </a:rPr>
              <a:t>торт (пирожные) "</a:t>
            </a:r>
            <a:r>
              <a:rPr lang="ru-RU" sz="8000" b="1" dirty="0" err="1">
                <a:solidFill>
                  <a:srgbClr val="FF0000"/>
                </a:solidFill>
              </a:rPr>
              <a:t>симнель</a:t>
            </a:r>
            <a:r>
              <a:rPr lang="ru-RU" sz="8000" b="1" dirty="0">
                <a:solidFill>
                  <a:srgbClr val="FF0000"/>
                </a:solidFill>
              </a:rPr>
              <a:t>" (Торты </a:t>
            </a:r>
            <a:r>
              <a:rPr lang="ru-RU" sz="8000" dirty="0"/>
              <a:t>) </a:t>
            </a:r>
          </a:p>
          <a:p>
            <a:pPr>
              <a:buNone/>
            </a:pPr>
            <a:r>
              <a:rPr lang="ru-RU" sz="6400" dirty="0"/>
              <a:t> 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Ингредиенты: 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1.5 чашки сливочного масла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4 чашки муки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8 яиц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1 ч.л. соли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4 чашки сахара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0.75 чашки тертой лимонной и апельсинной цедры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2 чашки коринки (мелкого изюма)</a:t>
            </a:r>
          </a:p>
          <a:p>
            <a:pPr>
              <a:buNone/>
            </a:pPr>
            <a:r>
              <a:rPr lang="ru-RU" sz="7200" b="1" dirty="0">
                <a:solidFill>
                  <a:srgbClr val="7030A0"/>
                </a:solidFill>
              </a:rPr>
              <a:t>8 унций (или больше) марципановой </a:t>
            </a:r>
            <a:r>
              <a:rPr lang="ru-RU" sz="7200" b="1" dirty="0" smtClean="0">
                <a:solidFill>
                  <a:srgbClr val="7030A0"/>
                </a:solidFill>
              </a:rPr>
              <a:t>массы</a:t>
            </a:r>
          </a:p>
          <a:p>
            <a:pPr>
              <a:buNone/>
            </a:pPr>
            <a:endParaRPr lang="ru-RU" sz="7200" dirty="0" smtClean="0"/>
          </a:p>
          <a:p>
            <a:pPr>
              <a:buNone/>
            </a:pPr>
            <a:r>
              <a:rPr lang="ru-RU" sz="7200" dirty="0"/>
              <a:t>Растереть до белизны масло с сахаром, по одному вбить яйца, просеивая, добавить муку и соль. Присыпать цедру и коринку небольшим количеством муки, перемешать и добавить в тесто.</a:t>
            </a:r>
          </a:p>
          <a:p>
            <a:pPr>
              <a:buNone/>
            </a:pPr>
            <a:r>
              <a:rPr lang="ru-RU" sz="7200" dirty="0"/>
              <a:t> </a:t>
            </a:r>
          </a:p>
          <a:p>
            <a:pPr>
              <a:buNone/>
            </a:pPr>
            <a:r>
              <a:rPr lang="ru-RU" sz="7200" dirty="0"/>
              <a:t>Смазать сливочным маслом форму 12х15 дюймов, выстелить вощеной бумагой. Вылить в форму половину подготовленного теста, выпекать в духовке, разогретой до температуры 300 Фаренгейта. Повторить с оставшимся тестом. Охладить оба коржа. Раскатать марципановую массу по размеру торта, проложить ею коржи. Готовый торт смазать обычной сахарной глазурью.</a:t>
            </a:r>
          </a:p>
          <a:p>
            <a:pPr>
              <a:buNone/>
            </a:pPr>
            <a:endParaRPr lang="ru-RU" sz="7200" dirty="0"/>
          </a:p>
          <a:p>
            <a:pPr>
              <a:buNone/>
            </a:pPr>
            <a:r>
              <a:rPr lang="ru-RU" sz="7200" dirty="0"/>
              <a:t> </a:t>
            </a:r>
          </a:p>
          <a:p>
            <a:pPr>
              <a:buNone/>
            </a:pPr>
            <a:endParaRPr lang="ru-RU" sz="72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857232"/>
            <a:ext cx="2370139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5643578"/>
            <a:ext cx="13525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5643578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15206" y="5715016"/>
            <a:ext cx="140017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r>
              <a:rPr lang="ru-RU" dirty="0"/>
              <a:t>В Финляндии День матери празднуют с 1918 года - в этот день поднимается государственный флаг, а президент страны награждает матерей орденом Белой розы. Это официальный выходной.</a:t>
            </a:r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2714644" cy="214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214290"/>
            <a:ext cx="2678925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000364" y="642918"/>
            <a:ext cx="30003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Финляндия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488" y="274638"/>
            <a:ext cx="5829312" cy="143985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Швейцария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Швейцарии же День Матери появился в 1929 году под нажимом ассоциации кондитеров, цветочников и садовников. И тогда, и сегодня для всех этих профессий праздник является одним из самых прибыльных в году. Продавцы цветов, к примеру, в этот день продают более двух миллионов букетов. По случаю праздника пригородные линии железных дорог бесплатно доставляют посетителей к ресторанам с панорамными видами. Женщины-пассажирки кроме бесплатного проезда получают в подарок небольшой горшочек с эдельвейсом.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2214578" cy="1668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Тайланд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других странах мира празднуют День матери в другие дни года. Например 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Тайланде</a:t>
            </a:r>
            <a:r>
              <a:rPr lang="ru-RU" dirty="0"/>
              <a:t> - 12 августа, в день рождения Ее Величества Королевы </a:t>
            </a:r>
            <a:r>
              <a:rPr lang="ru-RU" dirty="0" err="1"/>
              <a:t>Сирикит</a:t>
            </a:r>
            <a:r>
              <a:rPr lang="ru-RU" dirty="0"/>
              <a:t>. В этот день в стране украшаются улицы, вывешиваются флаги </a:t>
            </a:r>
            <a:r>
              <a:rPr lang="ru-RU" dirty="0" err="1"/>
              <a:t>голубого</a:t>
            </a:r>
            <a:r>
              <a:rPr lang="ru-RU" dirty="0"/>
              <a:t> цвета с символикой королевского дома, а также портреты Королевы Таиланда. В этот день принято дарить женщинам сувениры, украшенные цветком жасмина, так как он является цветком Королевы.</a:t>
            </a:r>
          </a:p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237073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421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30 ноября – День матери </vt:lpstr>
      <vt:lpstr>Богиня Кибела, Гея, Бриджит</vt:lpstr>
      <vt:lpstr>АНГЛИЯ</vt:lpstr>
      <vt:lpstr>Слайд 4</vt:lpstr>
      <vt:lpstr>Слайд 5</vt:lpstr>
      <vt:lpstr>Слайд 6</vt:lpstr>
      <vt:lpstr>Слайд 7</vt:lpstr>
      <vt:lpstr>Швейцария</vt:lpstr>
      <vt:lpstr>Тайланд</vt:lpstr>
      <vt:lpstr>Слайд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Вова</dc:creator>
  <cp:lastModifiedBy>Вова</cp:lastModifiedBy>
  <cp:revision>7</cp:revision>
  <dcterms:created xsi:type="dcterms:W3CDTF">2010-11-26T17:49:14Z</dcterms:created>
  <dcterms:modified xsi:type="dcterms:W3CDTF">2010-11-26T18:55:15Z</dcterms:modified>
</cp:coreProperties>
</file>